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7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06" r:id="rId1"/>
    <p:sldMasterId id="2147483808" r:id="rId2"/>
    <p:sldMasterId id="2147483809" r:id="rId3"/>
    <p:sldMasterId id="2147483810" r:id="rId4"/>
    <p:sldMasterId id="2147483811" r:id="rId5"/>
    <p:sldMasterId id="2147483812" r:id="rId6"/>
    <p:sldMasterId id="2147483813" r:id="rId7"/>
    <p:sldMasterId id="2147483814" r:id="rId8"/>
  </p:sldMasterIdLst>
  <p:notesMasterIdLst>
    <p:notesMasterId r:id="rId54"/>
  </p:notesMasterIdLst>
  <p:sldIdLst>
    <p:sldId id="256" r:id="rId9"/>
    <p:sldId id="302" r:id="rId10"/>
    <p:sldId id="301" r:id="rId11"/>
    <p:sldId id="303" r:id="rId12"/>
    <p:sldId id="258" r:id="rId13"/>
    <p:sldId id="273" r:id="rId14"/>
    <p:sldId id="304" r:id="rId15"/>
    <p:sldId id="259" r:id="rId16"/>
    <p:sldId id="260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</p:sldIdLst>
  <p:sldSz cx="12192000" cy="685800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Gill Sans" panose="020B0604020202020204" charset="0"/>
      <p:regular r:id="rId59"/>
      <p:bold r:id="rId60"/>
    </p:embeddedFont>
    <p:embeddedFont>
      <p:font typeface="Quattrocento Sans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700" autoAdjust="0"/>
  </p:normalViewPr>
  <p:slideViewPr>
    <p:cSldViewPr snapToGrid="0">
      <p:cViewPr varScale="1">
        <p:scale>
          <a:sx n="81" d="100"/>
          <a:sy n="81" d="100"/>
        </p:scale>
        <p:origin x="40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font" Target="fonts/font4.fntdata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7.fntdata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font" Target="fonts/font5.fntdata"/><Relationship Id="rId67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font" Target="fonts/font3.fntdata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font" Target="fonts/font6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6D48AF-B9EB-45E7-AB3E-EA3970DD8B73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6131005-F88D-432A-B81F-07AA34856AE6}">
      <dgm:prSet/>
      <dgm:spPr/>
      <dgm:t>
        <a:bodyPr/>
        <a:lstStyle/>
        <a:p>
          <a:r>
            <a:rPr lang="en-US" b="0" i="0" dirty="0"/>
            <a:t>IaaS </a:t>
          </a:r>
        </a:p>
        <a:p>
          <a:r>
            <a:rPr lang="en-US" b="0" i="0" dirty="0"/>
            <a:t>(Infrastructure as a service)</a:t>
          </a:r>
          <a:endParaRPr lang="en-US" dirty="0"/>
        </a:p>
      </dgm:t>
    </dgm:pt>
    <dgm:pt modelId="{13776FBA-DA16-4695-A6B1-C08B15C8CD74}" type="parTrans" cxnId="{91C99956-298D-43B7-9180-475660E2AF26}">
      <dgm:prSet/>
      <dgm:spPr/>
      <dgm:t>
        <a:bodyPr/>
        <a:lstStyle/>
        <a:p>
          <a:endParaRPr lang="en-US"/>
        </a:p>
      </dgm:t>
    </dgm:pt>
    <dgm:pt modelId="{ADBB8F36-C207-4A71-AE23-DD8A8B4F3991}" type="sibTrans" cxnId="{91C99956-298D-43B7-9180-475660E2AF26}">
      <dgm:prSet/>
      <dgm:spPr/>
      <dgm:t>
        <a:bodyPr/>
        <a:lstStyle/>
        <a:p>
          <a:endParaRPr lang="en-US"/>
        </a:p>
      </dgm:t>
    </dgm:pt>
    <dgm:pt modelId="{3645B5AF-8B5D-4C1A-B3AE-9A1C532088E5}">
      <dgm:prSet/>
      <dgm:spPr/>
      <dgm:t>
        <a:bodyPr/>
        <a:lstStyle/>
        <a:p>
          <a:r>
            <a:rPr lang="en-US" b="0" i="0" dirty="0"/>
            <a:t>Provides </a:t>
          </a:r>
          <a:r>
            <a:rPr lang="en-US" b="0" i="0" u="sng" dirty="0"/>
            <a:t>self managed </a:t>
          </a:r>
          <a:r>
            <a:rPr lang="en-US" b="0" i="0" dirty="0"/>
            <a:t>infrastructure as a service (compute, storage, networking). </a:t>
          </a:r>
          <a:endParaRPr lang="en-US" dirty="0"/>
        </a:p>
      </dgm:t>
    </dgm:pt>
    <dgm:pt modelId="{5A28F2B9-ABA0-4181-B37E-C65D4066052A}" type="parTrans" cxnId="{ACD1F731-D9FC-451C-8E46-326DB7D97CA3}">
      <dgm:prSet/>
      <dgm:spPr/>
      <dgm:t>
        <a:bodyPr/>
        <a:lstStyle/>
        <a:p>
          <a:endParaRPr lang="en-US"/>
        </a:p>
      </dgm:t>
    </dgm:pt>
    <dgm:pt modelId="{6C22F516-3615-42D0-A2E1-A90AB68E158B}" type="sibTrans" cxnId="{ACD1F731-D9FC-451C-8E46-326DB7D97CA3}">
      <dgm:prSet/>
      <dgm:spPr/>
      <dgm:t>
        <a:bodyPr/>
        <a:lstStyle/>
        <a:p>
          <a:endParaRPr lang="en-US"/>
        </a:p>
      </dgm:t>
    </dgm:pt>
    <dgm:pt modelId="{686A730F-F20A-4F6C-96A8-602916162685}">
      <dgm:prSet/>
      <dgm:spPr/>
      <dgm:t>
        <a:bodyPr/>
        <a:lstStyle/>
        <a:p>
          <a:r>
            <a:rPr lang="en-US" b="0" i="0" dirty="0"/>
            <a:t>Examples</a:t>
          </a:r>
          <a:endParaRPr lang="en-US" dirty="0"/>
        </a:p>
      </dgm:t>
    </dgm:pt>
    <dgm:pt modelId="{1E394C5A-674D-4686-89A6-85B2409593B0}" type="parTrans" cxnId="{D06182CD-C857-4C91-B5C3-BAA1ABA8D171}">
      <dgm:prSet/>
      <dgm:spPr/>
      <dgm:t>
        <a:bodyPr/>
        <a:lstStyle/>
        <a:p>
          <a:endParaRPr lang="en-US"/>
        </a:p>
      </dgm:t>
    </dgm:pt>
    <dgm:pt modelId="{7C54A39A-FDCF-4A43-A3D5-9E5525BB050B}" type="sibTrans" cxnId="{D06182CD-C857-4C91-B5C3-BAA1ABA8D171}">
      <dgm:prSet/>
      <dgm:spPr/>
      <dgm:t>
        <a:bodyPr/>
        <a:lstStyle/>
        <a:p>
          <a:endParaRPr lang="en-US"/>
        </a:p>
      </dgm:t>
    </dgm:pt>
    <dgm:pt modelId="{4CB88FAF-D3E6-4BCA-85B8-B530EC7E0891}">
      <dgm:prSet/>
      <dgm:spPr/>
      <dgm:t>
        <a:bodyPr/>
        <a:lstStyle/>
        <a:p>
          <a:r>
            <a:rPr lang="en-US" b="1" i="0" dirty="0"/>
            <a:t>PaaS</a:t>
          </a:r>
        </a:p>
        <a:p>
          <a:r>
            <a:rPr lang="en-US" b="1" i="0" dirty="0"/>
            <a:t>(Platform as a service)</a:t>
          </a:r>
          <a:endParaRPr lang="en-US" dirty="0"/>
        </a:p>
      </dgm:t>
    </dgm:pt>
    <dgm:pt modelId="{64530F5A-BDDC-40B0-A3DC-870275ECC11E}" type="parTrans" cxnId="{E704CE69-9BBC-489E-ACBF-247E579327BD}">
      <dgm:prSet/>
      <dgm:spPr/>
      <dgm:t>
        <a:bodyPr/>
        <a:lstStyle/>
        <a:p>
          <a:endParaRPr lang="en-US"/>
        </a:p>
      </dgm:t>
    </dgm:pt>
    <dgm:pt modelId="{BB07486E-AF81-4C4A-BB4A-A7AAD0DC04EB}" type="sibTrans" cxnId="{E704CE69-9BBC-489E-ACBF-247E579327BD}">
      <dgm:prSet/>
      <dgm:spPr/>
      <dgm:t>
        <a:bodyPr/>
        <a:lstStyle/>
        <a:p>
          <a:endParaRPr lang="en-US"/>
        </a:p>
      </dgm:t>
    </dgm:pt>
    <dgm:pt modelId="{11430621-2813-43DC-AE52-7BDCC9F9896B}">
      <dgm:prSet/>
      <dgm:spPr/>
      <dgm:t>
        <a:bodyPr/>
        <a:lstStyle/>
        <a:p>
          <a:r>
            <a:rPr lang="en-US" b="0" i="0" dirty="0"/>
            <a:t>Provides </a:t>
          </a:r>
          <a:r>
            <a:rPr lang="en-US" b="0" i="0" u="sng" dirty="0"/>
            <a:t>managed services </a:t>
          </a:r>
          <a:r>
            <a:rPr lang="en-US" b="0" i="0" dirty="0"/>
            <a:t>that can be used to build SaaS solutions</a:t>
          </a:r>
          <a:endParaRPr lang="en-US" dirty="0"/>
        </a:p>
      </dgm:t>
    </dgm:pt>
    <dgm:pt modelId="{05525B54-D0CE-4CA0-A156-894F62F77EF4}" type="parTrans" cxnId="{408B8725-4360-46FF-81C5-48FC06A48D46}">
      <dgm:prSet/>
      <dgm:spPr/>
      <dgm:t>
        <a:bodyPr/>
        <a:lstStyle/>
        <a:p>
          <a:endParaRPr lang="en-US"/>
        </a:p>
      </dgm:t>
    </dgm:pt>
    <dgm:pt modelId="{E87D9179-AA2A-4668-8E1A-B54DC2435A79}" type="sibTrans" cxnId="{408B8725-4360-46FF-81C5-48FC06A48D46}">
      <dgm:prSet/>
      <dgm:spPr/>
      <dgm:t>
        <a:bodyPr/>
        <a:lstStyle/>
        <a:p>
          <a:endParaRPr lang="en-US"/>
        </a:p>
      </dgm:t>
    </dgm:pt>
    <dgm:pt modelId="{D39E4DB2-695A-4502-9890-09B476F0EE14}">
      <dgm:prSet/>
      <dgm:spPr/>
      <dgm:t>
        <a:bodyPr/>
        <a:lstStyle/>
        <a:p>
          <a:r>
            <a:rPr lang="en-US" b="0" i="0" dirty="0"/>
            <a:t>Examples: AzureML, </a:t>
          </a:r>
          <a:r>
            <a:rPr lang="en-US" b="0" i="0" dirty="0" err="1"/>
            <a:t>SageMaker</a:t>
          </a:r>
          <a:r>
            <a:rPr lang="en-US" b="0" i="0" dirty="0"/>
            <a:t>, Dataiku</a:t>
          </a:r>
          <a:endParaRPr lang="en-US" dirty="0"/>
        </a:p>
      </dgm:t>
    </dgm:pt>
    <dgm:pt modelId="{69E3D62D-0C3F-4A55-A964-0B543AFB4E70}" type="parTrans" cxnId="{950863C5-CBBA-4162-AF0A-410509BBE3B1}">
      <dgm:prSet/>
      <dgm:spPr/>
      <dgm:t>
        <a:bodyPr/>
        <a:lstStyle/>
        <a:p>
          <a:endParaRPr lang="en-US"/>
        </a:p>
      </dgm:t>
    </dgm:pt>
    <dgm:pt modelId="{47460027-EDC4-45E9-9DFB-6D147D18AF75}" type="sibTrans" cxnId="{950863C5-CBBA-4162-AF0A-410509BBE3B1}">
      <dgm:prSet/>
      <dgm:spPr/>
      <dgm:t>
        <a:bodyPr/>
        <a:lstStyle/>
        <a:p>
          <a:endParaRPr lang="en-US"/>
        </a:p>
      </dgm:t>
    </dgm:pt>
    <dgm:pt modelId="{FAD10ADA-71B8-4BC6-89AD-E2E98B508B67}">
      <dgm:prSet/>
      <dgm:spPr/>
      <dgm:t>
        <a:bodyPr/>
        <a:lstStyle/>
        <a:p>
          <a:r>
            <a:rPr lang="en-US" b="1" i="0" dirty="0"/>
            <a:t>SaaS</a:t>
          </a:r>
        </a:p>
        <a:p>
          <a:r>
            <a:rPr lang="en-US" b="1" i="0" dirty="0"/>
            <a:t>(Software as a service)</a:t>
          </a:r>
          <a:endParaRPr lang="en-US" dirty="0"/>
        </a:p>
      </dgm:t>
    </dgm:pt>
    <dgm:pt modelId="{5A6B1DE7-96C7-4BC1-A50C-794EA1383C3C}" type="parTrans" cxnId="{ED28F477-A5B8-4E15-A461-A2E97C2A09C5}">
      <dgm:prSet/>
      <dgm:spPr/>
      <dgm:t>
        <a:bodyPr/>
        <a:lstStyle/>
        <a:p>
          <a:endParaRPr lang="en-US"/>
        </a:p>
      </dgm:t>
    </dgm:pt>
    <dgm:pt modelId="{AD6E7462-9526-4CE6-A41E-F30F7FB1F467}" type="sibTrans" cxnId="{ED28F477-A5B8-4E15-A461-A2E97C2A09C5}">
      <dgm:prSet/>
      <dgm:spPr/>
      <dgm:t>
        <a:bodyPr/>
        <a:lstStyle/>
        <a:p>
          <a:endParaRPr lang="en-US"/>
        </a:p>
      </dgm:t>
    </dgm:pt>
    <dgm:pt modelId="{D2B915A8-A8A7-4396-81F7-3E4047B7BEC3}">
      <dgm:prSet/>
      <dgm:spPr/>
      <dgm:t>
        <a:bodyPr/>
        <a:lstStyle/>
        <a:p>
          <a:r>
            <a:rPr lang="en-US" b="0" i="0" dirty="0"/>
            <a:t>Delivers full applications on the cloud</a:t>
          </a:r>
          <a:endParaRPr lang="en-US" dirty="0"/>
        </a:p>
      </dgm:t>
    </dgm:pt>
    <dgm:pt modelId="{2090F291-1E78-47D0-992A-B4ED363FA4DB}" type="parTrans" cxnId="{EEC52F6D-D9EE-4D10-8A64-91BCB8103968}">
      <dgm:prSet/>
      <dgm:spPr/>
      <dgm:t>
        <a:bodyPr/>
        <a:lstStyle/>
        <a:p>
          <a:endParaRPr lang="en-US"/>
        </a:p>
      </dgm:t>
    </dgm:pt>
    <dgm:pt modelId="{199287F0-6E7D-4BE5-AA88-559C0C97B1C0}" type="sibTrans" cxnId="{EEC52F6D-D9EE-4D10-8A64-91BCB8103968}">
      <dgm:prSet/>
      <dgm:spPr/>
      <dgm:t>
        <a:bodyPr/>
        <a:lstStyle/>
        <a:p>
          <a:endParaRPr lang="en-US"/>
        </a:p>
      </dgm:t>
    </dgm:pt>
    <dgm:pt modelId="{097BDB2E-1E9D-4EF3-8AC1-C067002F993D}">
      <dgm:prSet/>
      <dgm:spPr/>
      <dgm:t>
        <a:bodyPr/>
        <a:lstStyle/>
        <a:p>
          <a:r>
            <a:rPr lang="en-US" b="0" i="0" dirty="0"/>
            <a:t>Fully </a:t>
          </a:r>
          <a:r>
            <a:rPr lang="en-US" b="0" i="0" u="sng" dirty="0"/>
            <a:t>managed service </a:t>
          </a:r>
          <a:r>
            <a:rPr lang="en-US" b="0" i="0" dirty="0"/>
            <a:t>providing scalability &amp; availability</a:t>
          </a:r>
          <a:endParaRPr lang="en-US" dirty="0"/>
        </a:p>
      </dgm:t>
    </dgm:pt>
    <dgm:pt modelId="{5A995808-9691-4AA8-8863-6EA12D322375}" type="parTrans" cxnId="{03E54E5F-7DE1-4702-999A-F62205CA977D}">
      <dgm:prSet/>
      <dgm:spPr/>
      <dgm:t>
        <a:bodyPr/>
        <a:lstStyle/>
        <a:p>
          <a:endParaRPr lang="en-US"/>
        </a:p>
      </dgm:t>
    </dgm:pt>
    <dgm:pt modelId="{9401BA47-D748-4B14-90BB-3EDBD6726D93}" type="sibTrans" cxnId="{03E54E5F-7DE1-4702-999A-F62205CA977D}">
      <dgm:prSet/>
      <dgm:spPr/>
      <dgm:t>
        <a:bodyPr/>
        <a:lstStyle/>
        <a:p>
          <a:endParaRPr lang="en-US"/>
        </a:p>
      </dgm:t>
    </dgm:pt>
    <dgm:pt modelId="{A58AB41B-1CFE-4CFB-998E-92AB1B52518C}">
      <dgm:prSet/>
      <dgm:spPr/>
      <dgm:t>
        <a:bodyPr/>
        <a:lstStyle/>
        <a:p>
          <a:r>
            <a:rPr lang="en-US" b="0" i="0" dirty="0"/>
            <a:t>Examples: Zoom, Dropbox, AzureML Studio, Stripe</a:t>
          </a:r>
          <a:endParaRPr lang="en-US" dirty="0"/>
        </a:p>
      </dgm:t>
    </dgm:pt>
    <dgm:pt modelId="{BC7BAAEA-FFC5-4E2B-B60E-68F693E3B214}" type="parTrans" cxnId="{25306824-43DE-4BAE-964D-88F72DB78A2F}">
      <dgm:prSet/>
      <dgm:spPr/>
      <dgm:t>
        <a:bodyPr/>
        <a:lstStyle/>
        <a:p>
          <a:endParaRPr lang="en-US"/>
        </a:p>
      </dgm:t>
    </dgm:pt>
    <dgm:pt modelId="{00162C82-7938-4892-A70E-C1BA214DB174}" type="sibTrans" cxnId="{25306824-43DE-4BAE-964D-88F72DB78A2F}">
      <dgm:prSet/>
      <dgm:spPr/>
      <dgm:t>
        <a:bodyPr/>
        <a:lstStyle/>
        <a:p>
          <a:endParaRPr lang="en-US"/>
        </a:p>
      </dgm:t>
    </dgm:pt>
    <dgm:pt modelId="{D81E58A7-DDDB-4D4D-BE26-629698A87AA8}">
      <dgm:prSet/>
      <dgm:spPr/>
      <dgm:t>
        <a:bodyPr/>
        <a:lstStyle/>
        <a:p>
          <a:r>
            <a:rPr lang="en-US" dirty="0"/>
            <a:t>Advantages: lower cost of maintenance, can be provisioned, maintained and monitored through software</a:t>
          </a:r>
        </a:p>
      </dgm:t>
    </dgm:pt>
    <dgm:pt modelId="{48B5BCFA-1485-4A26-830B-3997FB829610}" type="parTrans" cxnId="{406434AE-56BC-4322-9545-A2D160A5BD17}">
      <dgm:prSet/>
      <dgm:spPr/>
      <dgm:t>
        <a:bodyPr/>
        <a:lstStyle/>
        <a:p>
          <a:endParaRPr lang="en-US"/>
        </a:p>
      </dgm:t>
    </dgm:pt>
    <dgm:pt modelId="{31DCB4A0-7D46-46D0-AB57-3321507EAF21}" type="sibTrans" cxnId="{406434AE-56BC-4322-9545-A2D160A5BD17}">
      <dgm:prSet/>
      <dgm:spPr/>
    </dgm:pt>
    <dgm:pt modelId="{B63FF156-652A-4B6D-8BC0-A9FADBE64DC8}">
      <dgm:prSet/>
      <dgm:spPr/>
      <dgm:t>
        <a:bodyPr/>
        <a:lstStyle/>
        <a:p>
          <a:r>
            <a:rPr lang="en-US" dirty="0"/>
            <a:t>Disadvantages: </a:t>
          </a:r>
        </a:p>
      </dgm:t>
    </dgm:pt>
    <dgm:pt modelId="{A768CEE7-01D5-4F2D-B6B6-A8B908ADADC6}" type="parTrans" cxnId="{DD0D7C39-93FA-488D-907F-9F0F07AF04F0}">
      <dgm:prSet/>
      <dgm:spPr/>
      <dgm:t>
        <a:bodyPr/>
        <a:lstStyle/>
        <a:p>
          <a:endParaRPr lang="en-US"/>
        </a:p>
      </dgm:t>
    </dgm:pt>
    <dgm:pt modelId="{735C4C2C-8D0E-4B91-9547-18A3FCDA0B3C}" type="sibTrans" cxnId="{DD0D7C39-93FA-488D-907F-9F0F07AF04F0}">
      <dgm:prSet/>
      <dgm:spPr/>
    </dgm:pt>
    <dgm:pt modelId="{6BEE4048-D02A-490E-9ECB-EAC27988F695}">
      <dgm:prSet/>
      <dgm:spPr/>
      <dgm:t>
        <a:bodyPr/>
        <a:lstStyle/>
        <a:p>
          <a:r>
            <a:rPr lang="en-US" b="0" i="0" dirty="0"/>
            <a:t>Azure, AWS, GCP, Digital Ocean etc.</a:t>
          </a:r>
          <a:endParaRPr lang="en-US" dirty="0"/>
        </a:p>
      </dgm:t>
    </dgm:pt>
    <dgm:pt modelId="{1BF477B6-DE82-416E-B423-7389E8769027}" type="parTrans" cxnId="{A40E007A-25D7-4D66-9FC6-9D04DC035907}">
      <dgm:prSet/>
      <dgm:spPr/>
      <dgm:t>
        <a:bodyPr/>
        <a:lstStyle/>
        <a:p>
          <a:endParaRPr lang="en-US"/>
        </a:p>
      </dgm:t>
    </dgm:pt>
    <dgm:pt modelId="{7051F777-4755-4877-9312-7FF547896671}" type="sibTrans" cxnId="{A40E007A-25D7-4D66-9FC6-9D04DC035907}">
      <dgm:prSet/>
      <dgm:spPr/>
    </dgm:pt>
    <dgm:pt modelId="{6440C29D-A7DB-43DE-93E9-ECA2566FB492}" type="pres">
      <dgm:prSet presAssocID="{B16D48AF-B9EB-45E7-AB3E-EA3970DD8B73}" presName="Name0" presStyleCnt="0">
        <dgm:presLayoutVars>
          <dgm:dir/>
          <dgm:animLvl val="lvl"/>
          <dgm:resizeHandles val="exact"/>
        </dgm:presLayoutVars>
      </dgm:prSet>
      <dgm:spPr/>
    </dgm:pt>
    <dgm:pt modelId="{BF68DCA7-9FDD-4E5A-B08E-D690DD0F5981}" type="pres">
      <dgm:prSet presAssocID="{C6131005-F88D-432A-B81F-07AA34856AE6}" presName="composite" presStyleCnt="0"/>
      <dgm:spPr/>
    </dgm:pt>
    <dgm:pt modelId="{7C4B4C49-CA55-4D23-B81E-AD13CAC74AE2}" type="pres">
      <dgm:prSet presAssocID="{C6131005-F88D-432A-B81F-07AA34856AE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F167F90-85A6-4D69-98C0-3541C35FAA90}" type="pres">
      <dgm:prSet presAssocID="{C6131005-F88D-432A-B81F-07AA34856AE6}" presName="desTx" presStyleLbl="alignAccFollowNode1" presStyleIdx="0" presStyleCnt="3">
        <dgm:presLayoutVars>
          <dgm:bulletEnabled val="1"/>
        </dgm:presLayoutVars>
      </dgm:prSet>
      <dgm:spPr/>
    </dgm:pt>
    <dgm:pt modelId="{CF47E726-5D18-4A3A-B450-C6F2ACB9064D}" type="pres">
      <dgm:prSet presAssocID="{ADBB8F36-C207-4A71-AE23-DD8A8B4F3991}" presName="space" presStyleCnt="0"/>
      <dgm:spPr/>
    </dgm:pt>
    <dgm:pt modelId="{45F7CAEC-8DB1-4D94-ACED-0BD12216056C}" type="pres">
      <dgm:prSet presAssocID="{4CB88FAF-D3E6-4BCA-85B8-B530EC7E0891}" presName="composite" presStyleCnt="0"/>
      <dgm:spPr/>
    </dgm:pt>
    <dgm:pt modelId="{48B0A228-BE45-4256-BD32-89BCC4C9B480}" type="pres">
      <dgm:prSet presAssocID="{4CB88FAF-D3E6-4BCA-85B8-B530EC7E089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7E7A07F-51D3-44CF-9DEC-85361EAE1A6F}" type="pres">
      <dgm:prSet presAssocID="{4CB88FAF-D3E6-4BCA-85B8-B530EC7E0891}" presName="desTx" presStyleLbl="alignAccFollowNode1" presStyleIdx="1" presStyleCnt="3">
        <dgm:presLayoutVars>
          <dgm:bulletEnabled val="1"/>
        </dgm:presLayoutVars>
      </dgm:prSet>
      <dgm:spPr/>
    </dgm:pt>
    <dgm:pt modelId="{80ADA754-1AD6-42AF-99CE-FA6410AF668D}" type="pres">
      <dgm:prSet presAssocID="{BB07486E-AF81-4C4A-BB4A-A7AAD0DC04EB}" presName="space" presStyleCnt="0"/>
      <dgm:spPr/>
    </dgm:pt>
    <dgm:pt modelId="{81BBB514-F972-42F8-A15E-6C9FDEE11D65}" type="pres">
      <dgm:prSet presAssocID="{FAD10ADA-71B8-4BC6-89AD-E2E98B508B67}" presName="composite" presStyleCnt="0"/>
      <dgm:spPr/>
    </dgm:pt>
    <dgm:pt modelId="{721FFF7E-FF6D-43CE-90BE-CA27034C40D9}" type="pres">
      <dgm:prSet presAssocID="{FAD10ADA-71B8-4BC6-89AD-E2E98B508B6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C1FB24A-BFD9-447B-B998-2DBB3B6B2A4C}" type="pres">
      <dgm:prSet presAssocID="{FAD10ADA-71B8-4BC6-89AD-E2E98B508B6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F93701B-DC16-49A3-BF20-7BDFC72CD1C0}" type="presOf" srcId="{C6131005-F88D-432A-B81F-07AA34856AE6}" destId="{7C4B4C49-CA55-4D23-B81E-AD13CAC74AE2}" srcOrd="0" destOrd="0" presId="urn:microsoft.com/office/officeart/2005/8/layout/hList1"/>
    <dgm:cxn modelId="{25306824-43DE-4BAE-964D-88F72DB78A2F}" srcId="{FAD10ADA-71B8-4BC6-89AD-E2E98B508B67}" destId="{A58AB41B-1CFE-4CFB-998E-92AB1B52518C}" srcOrd="2" destOrd="0" parTransId="{BC7BAAEA-FFC5-4E2B-B60E-68F693E3B214}" sibTransId="{00162C82-7938-4892-A70E-C1BA214DB174}"/>
    <dgm:cxn modelId="{408B8725-4360-46FF-81C5-48FC06A48D46}" srcId="{4CB88FAF-D3E6-4BCA-85B8-B530EC7E0891}" destId="{11430621-2813-43DC-AE52-7BDCC9F9896B}" srcOrd="0" destOrd="0" parTransId="{05525B54-D0CE-4CA0-A156-894F62F77EF4}" sibTransId="{E87D9179-AA2A-4668-8E1A-B54DC2435A79}"/>
    <dgm:cxn modelId="{61DB562E-22E3-4780-AF91-9D99BE865028}" type="presOf" srcId="{A58AB41B-1CFE-4CFB-998E-92AB1B52518C}" destId="{AC1FB24A-BFD9-447B-B998-2DBB3B6B2A4C}" srcOrd="0" destOrd="2" presId="urn:microsoft.com/office/officeart/2005/8/layout/hList1"/>
    <dgm:cxn modelId="{ACD1F731-D9FC-451C-8E46-326DB7D97CA3}" srcId="{C6131005-F88D-432A-B81F-07AA34856AE6}" destId="{3645B5AF-8B5D-4C1A-B3AE-9A1C532088E5}" srcOrd="0" destOrd="0" parTransId="{5A28F2B9-ABA0-4181-B37E-C65D4066052A}" sibTransId="{6C22F516-3615-42D0-A2E1-A90AB68E158B}"/>
    <dgm:cxn modelId="{DD0D7C39-93FA-488D-907F-9F0F07AF04F0}" srcId="{C6131005-F88D-432A-B81F-07AA34856AE6}" destId="{B63FF156-652A-4B6D-8BC0-A9FADBE64DC8}" srcOrd="3" destOrd="0" parTransId="{A768CEE7-01D5-4F2D-B6B6-A8B908ADADC6}" sibTransId="{735C4C2C-8D0E-4B91-9547-18A3FCDA0B3C}"/>
    <dgm:cxn modelId="{03E54E5F-7DE1-4702-999A-F62205CA977D}" srcId="{FAD10ADA-71B8-4BC6-89AD-E2E98B508B67}" destId="{097BDB2E-1E9D-4EF3-8AC1-C067002F993D}" srcOrd="1" destOrd="0" parTransId="{5A995808-9691-4AA8-8863-6EA12D322375}" sibTransId="{9401BA47-D748-4B14-90BB-3EDBD6726D93}"/>
    <dgm:cxn modelId="{0212BD69-066E-4E65-906F-992F009790F7}" type="presOf" srcId="{B63FF156-652A-4B6D-8BC0-A9FADBE64DC8}" destId="{1F167F90-85A6-4D69-98C0-3541C35FAA90}" srcOrd="0" destOrd="4" presId="urn:microsoft.com/office/officeart/2005/8/layout/hList1"/>
    <dgm:cxn modelId="{E704CE69-9BBC-489E-ACBF-247E579327BD}" srcId="{B16D48AF-B9EB-45E7-AB3E-EA3970DD8B73}" destId="{4CB88FAF-D3E6-4BCA-85B8-B530EC7E0891}" srcOrd="1" destOrd="0" parTransId="{64530F5A-BDDC-40B0-A3DC-870275ECC11E}" sibTransId="{BB07486E-AF81-4C4A-BB4A-A7AAD0DC04EB}"/>
    <dgm:cxn modelId="{EEC52F6D-D9EE-4D10-8A64-91BCB8103968}" srcId="{FAD10ADA-71B8-4BC6-89AD-E2E98B508B67}" destId="{D2B915A8-A8A7-4396-81F7-3E4047B7BEC3}" srcOrd="0" destOrd="0" parTransId="{2090F291-1E78-47D0-992A-B4ED363FA4DB}" sibTransId="{199287F0-6E7D-4BE5-AA88-559C0C97B1C0}"/>
    <dgm:cxn modelId="{1173A36F-A53A-449D-ACA6-B80FD317A7D8}" type="presOf" srcId="{4CB88FAF-D3E6-4BCA-85B8-B530EC7E0891}" destId="{48B0A228-BE45-4256-BD32-89BCC4C9B480}" srcOrd="0" destOrd="0" presId="urn:microsoft.com/office/officeart/2005/8/layout/hList1"/>
    <dgm:cxn modelId="{31DC9B71-55F0-435B-9426-AA3DA6C7E8CC}" type="presOf" srcId="{FAD10ADA-71B8-4BC6-89AD-E2E98B508B67}" destId="{721FFF7E-FF6D-43CE-90BE-CA27034C40D9}" srcOrd="0" destOrd="0" presId="urn:microsoft.com/office/officeart/2005/8/layout/hList1"/>
    <dgm:cxn modelId="{678C6E54-0006-471F-A3C1-3743AFAA2A13}" type="presOf" srcId="{D2B915A8-A8A7-4396-81F7-3E4047B7BEC3}" destId="{AC1FB24A-BFD9-447B-B998-2DBB3B6B2A4C}" srcOrd="0" destOrd="0" presId="urn:microsoft.com/office/officeart/2005/8/layout/hList1"/>
    <dgm:cxn modelId="{91C99956-298D-43B7-9180-475660E2AF26}" srcId="{B16D48AF-B9EB-45E7-AB3E-EA3970DD8B73}" destId="{C6131005-F88D-432A-B81F-07AA34856AE6}" srcOrd="0" destOrd="0" parTransId="{13776FBA-DA16-4695-A6B1-C08B15C8CD74}" sibTransId="{ADBB8F36-C207-4A71-AE23-DD8A8B4F3991}"/>
    <dgm:cxn modelId="{ED28F477-A5B8-4E15-A461-A2E97C2A09C5}" srcId="{B16D48AF-B9EB-45E7-AB3E-EA3970DD8B73}" destId="{FAD10ADA-71B8-4BC6-89AD-E2E98B508B67}" srcOrd="2" destOrd="0" parTransId="{5A6B1DE7-96C7-4BC1-A50C-794EA1383C3C}" sibTransId="{AD6E7462-9526-4CE6-A41E-F30F7FB1F467}"/>
    <dgm:cxn modelId="{A40E007A-25D7-4D66-9FC6-9D04DC035907}" srcId="{686A730F-F20A-4F6C-96A8-602916162685}" destId="{6BEE4048-D02A-490E-9ECB-EAC27988F695}" srcOrd="0" destOrd="0" parTransId="{1BF477B6-DE82-416E-B423-7389E8769027}" sibTransId="{7051F777-4755-4877-9312-7FF547896671}"/>
    <dgm:cxn modelId="{9D665A85-622C-4A63-8AE3-125E2C656D4F}" type="presOf" srcId="{B16D48AF-B9EB-45E7-AB3E-EA3970DD8B73}" destId="{6440C29D-A7DB-43DE-93E9-ECA2566FB492}" srcOrd="0" destOrd="0" presId="urn:microsoft.com/office/officeart/2005/8/layout/hList1"/>
    <dgm:cxn modelId="{406434AE-56BC-4322-9545-A2D160A5BD17}" srcId="{C6131005-F88D-432A-B81F-07AA34856AE6}" destId="{D81E58A7-DDDB-4D4D-BE26-629698A87AA8}" srcOrd="2" destOrd="0" parTransId="{48B5BCFA-1485-4A26-830B-3997FB829610}" sibTransId="{31DCB4A0-7D46-46D0-AB57-3321507EAF21}"/>
    <dgm:cxn modelId="{0FC611B8-70BE-40C7-9851-875C2F407FCD}" type="presOf" srcId="{686A730F-F20A-4F6C-96A8-602916162685}" destId="{1F167F90-85A6-4D69-98C0-3541C35FAA90}" srcOrd="0" destOrd="1" presId="urn:microsoft.com/office/officeart/2005/8/layout/hList1"/>
    <dgm:cxn modelId="{41003EC3-2C30-4ADC-AAB8-9993DC6C00FA}" type="presOf" srcId="{D39E4DB2-695A-4502-9890-09B476F0EE14}" destId="{A7E7A07F-51D3-44CF-9DEC-85361EAE1A6F}" srcOrd="0" destOrd="1" presId="urn:microsoft.com/office/officeart/2005/8/layout/hList1"/>
    <dgm:cxn modelId="{950863C5-CBBA-4162-AF0A-410509BBE3B1}" srcId="{4CB88FAF-D3E6-4BCA-85B8-B530EC7E0891}" destId="{D39E4DB2-695A-4502-9890-09B476F0EE14}" srcOrd="1" destOrd="0" parTransId="{69E3D62D-0C3F-4A55-A964-0B543AFB4E70}" sibTransId="{47460027-EDC4-45E9-9DFB-6D147D18AF75}"/>
    <dgm:cxn modelId="{AA7DBBC5-484E-43A6-B5C5-01A2B20BD380}" type="presOf" srcId="{11430621-2813-43DC-AE52-7BDCC9F9896B}" destId="{A7E7A07F-51D3-44CF-9DEC-85361EAE1A6F}" srcOrd="0" destOrd="0" presId="urn:microsoft.com/office/officeart/2005/8/layout/hList1"/>
    <dgm:cxn modelId="{446FE6C8-BC97-4E3E-834B-565E7B653219}" type="presOf" srcId="{D81E58A7-DDDB-4D4D-BE26-629698A87AA8}" destId="{1F167F90-85A6-4D69-98C0-3541C35FAA90}" srcOrd="0" destOrd="3" presId="urn:microsoft.com/office/officeart/2005/8/layout/hList1"/>
    <dgm:cxn modelId="{5CFE01CC-4CB4-4CB1-8502-F7F5437C3F29}" type="presOf" srcId="{3645B5AF-8B5D-4C1A-B3AE-9A1C532088E5}" destId="{1F167F90-85A6-4D69-98C0-3541C35FAA90}" srcOrd="0" destOrd="0" presId="urn:microsoft.com/office/officeart/2005/8/layout/hList1"/>
    <dgm:cxn modelId="{D06182CD-C857-4C91-B5C3-BAA1ABA8D171}" srcId="{C6131005-F88D-432A-B81F-07AA34856AE6}" destId="{686A730F-F20A-4F6C-96A8-602916162685}" srcOrd="1" destOrd="0" parTransId="{1E394C5A-674D-4686-89A6-85B2409593B0}" sibTransId="{7C54A39A-FDCF-4A43-A3D5-9E5525BB050B}"/>
    <dgm:cxn modelId="{F5D122D6-8FEE-435F-BC54-FC755060ABA9}" type="presOf" srcId="{6BEE4048-D02A-490E-9ECB-EAC27988F695}" destId="{1F167F90-85A6-4D69-98C0-3541C35FAA90}" srcOrd="0" destOrd="2" presId="urn:microsoft.com/office/officeart/2005/8/layout/hList1"/>
    <dgm:cxn modelId="{373712DB-722A-478B-A975-945D0B7B89E7}" type="presOf" srcId="{097BDB2E-1E9D-4EF3-8AC1-C067002F993D}" destId="{AC1FB24A-BFD9-447B-B998-2DBB3B6B2A4C}" srcOrd="0" destOrd="1" presId="urn:microsoft.com/office/officeart/2005/8/layout/hList1"/>
    <dgm:cxn modelId="{F7225B41-CC5A-498E-A718-01A1CFF1DCC1}" type="presParOf" srcId="{6440C29D-A7DB-43DE-93E9-ECA2566FB492}" destId="{BF68DCA7-9FDD-4E5A-B08E-D690DD0F5981}" srcOrd="0" destOrd="0" presId="urn:microsoft.com/office/officeart/2005/8/layout/hList1"/>
    <dgm:cxn modelId="{82428E56-EDA2-4431-8DC9-9C667F57843B}" type="presParOf" srcId="{BF68DCA7-9FDD-4E5A-B08E-D690DD0F5981}" destId="{7C4B4C49-CA55-4D23-B81E-AD13CAC74AE2}" srcOrd="0" destOrd="0" presId="urn:microsoft.com/office/officeart/2005/8/layout/hList1"/>
    <dgm:cxn modelId="{5F0178E2-3CC5-4066-9E02-0288BEC94297}" type="presParOf" srcId="{BF68DCA7-9FDD-4E5A-B08E-D690DD0F5981}" destId="{1F167F90-85A6-4D69-98C0-3541C35FAA90}" srcOrd="1" destOrd="0" presId="urn:microsoft.com/office/officeart/2005/8/layout/hList1"/>
    <dgm:cxn modelId="{D482058A-F043-4FC1-A3AE-FCCA20F51103}" type="presParOf" srcId="{6440C29D-A7DB-43DE-93E9-ECA2566FB492}" destId="{CF47E726-5D18-4A3A-B450-C6F2ACB9064D}" srcOrd="1" destOrd="0" presId="urn:microsoft.com/office/officeart/2005/8/layout/hList1"/>
    <dgm:cxn modelId="{AD0FDB97-55AD-4DD2-9106-08D5A7C4DA59}" type="presParOf" srcId="{6440C29D-A7DB-43DE-93E9-ECA2566FB492}" destId="{45F7CAEC-8DB1-4D94-ACED-0BD12216056C}" srcOrd="2" destOrd="0" presId="urn:microsoft.com/office/officeart/2005/8/layout/hList1"/>
    <dgm:cxn modelId="{02BDA166-CD90-4B68-B1E8-20E3D30E48B4}" type="presParOf" srcId="{45F7CAEC-8DB1-4D94-ACED-0BD12216056C}" destId="{48B0A228-BE45-4256-BD32-89BCC4C9B480}" srcOrd="0" destOrd="0" presId="urn:microsoft.com/office/officeart/2005/8/layout/hList1"/>
    <dgm:cxn modelId="{3F7B9B03-B99F-484F-9892-541C044FA51F}" type="presParOf" srcId="{45F7CAEC-8DB1-4D94-ACED-0BD12216056C}" destId="{A7E7A07F-51D3-44CF-9DEC-85361EAE1A6F}" srcOrd="1" destOrd="0" presId="urn:microsoft.com/office/officeart/2005/8/layout/hList1"/>
    <dgm:cxn modelId="{A13025C3-7876-4CC3-9995-EB2B40875817}" type="presParOf" srcId="{6440C29D-A7DB-43DE-93E9-ECA2566FB492}" destId="{80ADA754-1AD6-42AF-99CE-FA6410AF668D}" srcOrd="3" destOrd="0" presId="urn:microsoft.com/office/officeart/2005/8/layout/hList1"/>
    <dgm:cxn modelId="{F105B230-A2C9-4119-AE2F-1FBF32B8DD2A}" type="presParOf" srcId="{6440C29D-A7DB-43DE-93E9-ECA2566FB492}" destId="{81BBB514-F972-42F8-A15E-6C9FDEE11D65}" srcOrd="4" destOrd="0" presId="urn:microsoft.com/office/officeart/2005/8/layout/hList1"/>
    <dgm:cxn modelId="{9CA678DD-9B54-460A-AB7E-B2440D5AAA26}" type="presParOf" srcId="{81BBB514-F972-42F8-A15E-6C9FDEE11D65}" destId="{721FFF7E-FF6D-43CE-90BE-CA27034C40D9}" srcOrd="0" destOrd="0" presId="urn:microsoft.com/office/officeart/2005/8/layout/hList1"/>
    <dgm:cxn modelId="{4DBC902B-1D4B-4843-A6CC-638A918C9A3E}" type="presParOf" srcId="{81BBB514-F972-42F8-A15E-6C9FDEE11D65}" destId="{AC1FB24A-BFD9-447B-B998-2DBB3B6B2A4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B4C49-CA55-4D23-B81E-AD13CAC74AE2}">
      <dsp:nvSpPr>
        <dsp:cNvPr id="0" name=""/>
        <dsp:cNvSpPr/>
      </dsp:nvSpPr>
      <dsp:spPr>
        <a:xfrm>
          <a:off x="3551" y="12784"/>
          <a:ext cx="3462792" cy="80356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IaaS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(Infrastructure as a service)</a:t>
          </a:r>
          <a:endParaRPr lang="en-US" sz="2000" kern="1200" dirty="0"/>
        </a:p>
      </dsp:txBody>
      <dsp:txXfrm>
        <a:off x="3551" y="12784"/>
        <a:ext cx="3462792" cy="803564"/>
      </dsp:txXfrm>
    </dsp:sp>
    <dsp:sp modelId="{1F167F90-85A6-4D69-98C0-3541C35FAA90}">
      <dsp:nvSpPr>
        <dsp:cNvPr id="0" name=""/>
        <dsp:cNvSpPr/>
      </dsp:nvSpPr>
      <dsp:spPr>
        <a:xfrm>
          <a:off x="3551" y="816349"/>
          <a:ext cx="3462792" cy="395279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Provides </a:t>
          </a:r>
          <a:r>
            <a:rPr lang="en-US" sz="2000" b="0" i="0" u="sng" kern="1200" dirty="0"/>
            <a:t>self managed </a:t>
          </a:r>
          <a:r>
            <a:rPr lang="en-US" sz="2000" b="0" i="0" kern="1200" dirty="0"/>
            <a:t>infrastructure as a service (compute, storage, networking). 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Examples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Azure, AWS, GCP, Digital Ocean etc.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Advantages: lower cost of maintenance, can be provisioned, maintained and monitored through software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Disadvantages: </a:t>
          </a:r>
        </a:p>
      </dsp:txBody>
      <dsp:txXfrm>
        <a:off x="3551" y="816349"/>
        <a:ext cx="3462792" cy="3952799"/>
      </dsp:txXfrm>
    </dsp:sp>
    <dsp:sp modelId="{48B0A228-BE45-4256-BD32-89BCC4C9B480}">
      <dsp:nvSpPr>
        <dsp:cNvPr id="0" name=""/>
        <dsp:cNvSpPr/>
      </dsp:nvSpPr>
      <dsp:spPr>
        <a:xfrm>
          <a:off x="3951135" y="12784"/>
          <a:ext cx="3462792" cy="803564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254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PaaS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(Platform as a service)</a:t>
          </a:r>
          <a:endParaRPr lang="en-US" sz="2000" kern="1200" dirty="0"/>
        </a:p>
      </dsp:txBody>
      <dsp:txXfrm>
        <a:off x="3951135" y="12784"/>
        <a:ext cx="3462792" cy="803564"/>
      </dsp:txXfrm>
    </dsp:sp>
    <dsp:sp modelId="{A7E7A07F-51D3-44CF-9DEC-85361EAE1A6F}">
      <dsp:nvSpPr>
        <dsp:cNvPr id="0" name=""/>
        <dsp:cNvSpPr/>
      </dsp:nvSpPr>
      <dsp:spPr>
        <a:xfrm>
          <a:off x="3951135" y="816349"/>
          <a:ext cx="3462792" cy="3952799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Provides </a:t>
          </a:r>
          <a:r>
            <a:rPr lang="en-US" sz="2000" b="0" i="0" u="sng" kern="1200" dirty="0"/>
            <a:t>managed services </a:t>
          </a:r>
          <a:r>
            <a:rPr lang="en-US" sz="2000" b="0" i="0" kern="1200" dirty="0"/>
            <a:t>that can be used to build SaaS solutions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Examples: AzureML, </a:t>
          </a:r>
          <a:r>
            <a:rPr lang="en-US" sz="2000" b="0" i="0" kern="1200" dirty="0" err="1"/>
            <a:t>SageMaker</a:t>
          </a:r>
          <a:r>
            <a:rPr lang="en-US" sz="2000" b="0" i="0" kern="1200" dirty="0"/>
            <a:t>, Dataiku</a:t>
          </a:r>
          <a:endParaRPr lang="en-US" sz="2000" kern="1200" dirty="0"/>
        </a:p>
      </dsp:txBody>
      <dsp:txXfrm>
        <a:off x="3951135" y="816349"/>
        <a:ext cx="3462792" cy="3952799"/>
      </dsp:txXfrm>
    </dsp:sp>
    <dsp:sp modelId="{721FFF7E-FF6D-43CE-90BE-CA27034C40D9}">
      <dsp:nvSpPr>
        <dsp:cNvPr id="0" name=""/>
        <dsp:cNvSpPr/>
      </dsp:nvSpPr>
      <dsp:spPr>
        <a:xfrm>
          <a:off x="7898719" y="12784"/>
          <a:ext cx="3462792" cy="80356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SaaS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(Software as a service)</a:t>
          </a:r>
          <a:endParaRPr lang="en-US" sz="2000" kern="1200" dirty="0"/>
        </a:p>
      </dsp:txBody>
      <dsp:txXfrm>
        <a:off x="7898719" y="12784"/>
        <a:ext cx="3462792" cy="803564"/>
      </dsp:txXfrm>
    </dsp:sp>
    <dsp:sp modelId="{AC1FB24A-BFD9-447B-B998-2DBB3B6B2A4C}">
      <dsp:nvSpPr>
        <dsp:cNvPr id="0" name=""/>
        <dsp:cNvSpPr/>
      </dsp:nvSpPr>
      <dsp:spPr>
        <a:xfrm>
          <a:off x="7898719" y="816349"/>
          <a:ext cx="3462792" cy="3952799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Delivers full applications on the cloud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Fully </a:t>
          </a:r>
          <a:r>
            <a:rPr lang="en-US" sz="2000" b="0" i="0" u="sng" kern="1200" dirty="0"/>
            <a:t>managed service </a:t>
          </a:r>
          <a:r>
            <a:rPr lang="en-US" sz="2000" b="0" i="0" kern="1200" dirty="0"/>
            <a:t>providing scalability &amp; availability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Examples: Zoom, Dropbox, AzureML Studio, Stripe</a:t>
          </a:r>
          <a:endParaRPr lang="en-US" sz="2000" kern="1200" dirty="0"/>
        </a:p>
      </dsp:txBody>
      <dsp:txXfrm>
        <a:off x="7898719" y="816349"/>
        <a:ext cx="3462792" cy="3952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228600" algn="l" rtl="0">
              <a:spcBef>
                <a:spcPts val="333"/>
              </a:spcBef>
              <a:spcAft>
                <a:spcPts val="0"/>
              </a:spcAft>
              <a:buSzPts val="1400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2" name="Google Shape;4462;g4d53e15c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3" name="Google Shape;4463;g4d53e15ce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 dirty="0"/>
          </a:p>
        </p:txBody>
      </p:sp>
      <p:sp>
        <p:nvSpPr>
          <p:cNvPr id="4464" name="Google Shape;4464;g4d53e15ce2_0_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5" name="Google Shape;4465;g4d53e15ce2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2014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4466" name="Google Shape;4466;g4d53e15ce2_0_0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1/8/2019 7:01 PM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7" name="Google Shape;4467;g4d53e15ce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2" name="Google Shape;501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013" name="Google Shape;50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" name="Google Shape;5017;g4d68acf8fe_0_3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051" y="684893"/>
            <a:ext cx="6000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8" name="Google Shape;5018;g4d68acf8fe_0_3903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14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5019" name="Google Shape;5019;g4d68acf8fe_0_3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7" name="Google Shape;505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 dirty="0"/>
          </a:p>
        </p:txBody>
      </p:sp>
      <p:sp>
        <p:nvSpPr>
          <p:cNvPr id="5058" name="Google Shape;505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2" name="Google Shape;5072;g4d68acf8fe_0_4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3" name="Google Shape;5073;g4d68acf8fe_0_4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1651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We have the most comprehensive AI infrastructure 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From general purpose CPUs to specialized HW (FPGAs) 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FPGA -&gt; lowest cost inferencing. Lower than Google’s TPUs 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Most comprehensive set of GPU options so customers can choose the right one for their project. (best price/performance)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&lt;Transition&gt; Let me move to the last part of our ML portfolio. 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4" name="Google Shape;5074;g4d68acf8fe_0_4028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Microsoft Envision 2016</a:t>
            </a:r>
            <a:endParaRPr/>
          </a:p>
        </p:txBody>
      </p:sp>
      <p:sp>
        <p:nvSpPr>
          <p:cNvPr id="5075" name="Google Shape;5075;g4d68acf8fe_0_4028:notes"/>
          <p:cNvSpPr txBox="1">
            <a:spLocks noGrp="1"/>
          </p:cNvSpPr>
          <p:nvPr>
            <p:ph type="ftr" idx="11"/>
          </p:nvPr>
        </p:nvSpPr>
        <p:spPr>
          <a:xfrm>
            <a:off x="0" y="8686801"/>
            <a:ext cx="59208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5076" name="Google Shape;5076;g4d68acf8fe_0_4028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1/13/2019 6:06 PM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5077" name="Google Shape;5077;g4d68acf8fe_0_4028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16</a:t>
            </a:fld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" name="Google Shape;5140;g4d68acf8fe_0_4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141" name="Google Shape;5141;g4d68acf8fe_0_4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Google Shape;5145;g4d68acf8fe_0_4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6" name="Google Shape;5146;g4d68acf8fe_0_4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is the data scientist’s inner loop of work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7" name="Google Shape;5147;g4d68acf8fe_0_4188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9" name="Google Shape;5319;g4d68acf8fe_0_4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320" name="Google Shape;5320;g4d68acf8fe_0_4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051" y="684893"/>
            <a:ext cx="6000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0" name="Google Shape;5430;g4d68acf8fe_0_4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431" name="Google Shape;5431;g4d68acf8fe_0_4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051" y="684893"/>
            <a:ext cx="6000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9" name="Google Shape;5459;g4d68acf8fe_0_4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0" name="Google Shape;5460;g4d68acf8fe_0_4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1" name="Google Shape;5461;g4d68acf8fe_0_4498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3" name="Google Shape;5593;g4d68acf8fe_0_5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594" name="Google Shape;5594;g4d68acf8fe_0_5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2" name="Google Shape;4482;g4d68acf8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3" name="Google Shape;4483;g4d68acf8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8" name="Google Shape;5598;g4d68acf8fe_0_4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599" name="Google Shape;5599;g4d68acf8fe_0_4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051" y="684893"/>
            <a:ext cx="6000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4" name="Google Shape;5624;g4d68acf8fe_0_4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625" name="Google Shape;5625;g4d68acf8fe_0_4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051" y="684893"/>
            <a:ext cx="6000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5" name="Google Shape;5675;g4d68acf8fe_0_4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676" name="Google Shape;5676;g4d68acf8fe_0_4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051" y="684893"/>
            <a:ext cx="6000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7" name="Google Shape;5737;g4d68acf8fe_0_4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738" name="Google Shape;5738;g4d68acf8fe_0_4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051" y="684893"/>
            <a:ext cx="6000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7" name="Google Shape;5807;g4d68acf8fe_0_5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808" name="Google Shape;5808;g4d68acf8fe_0_5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051" y="684893"/>
            <a:ext cx="6000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" name="Google Shape;583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838" name="Google Shape;583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2" name="Google Shape;584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3" name="Google Shape;584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truly is the best place for Machine Learning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comprehensive set of pretrained services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&amp; interoperable framework approach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comprehensive AI infrastructure with the lowest cost inferencing with FPGAs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most flexible deployment options from cloud to the edge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Open Neural Network Exchange (ONNX) is a format for deep learning models that allows interoperability between different open source AI frameworks.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4" name="Google Shape;5844;p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Envision 2016</a:t>
            </a:r>
            <a:endParaRPr/>
          </a:p>
        </p:txBody>
      </p:sp>
      <p:sp>
        <p:nvSpPr>
          <p:cNvPr id="5845" name="Google Shape;5845;p26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5846" name="Google Shape;5846;p2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1/10/2019 10:05 PM</a:t>
            </a: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47" name="Google Shape;5847;p26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29</a:t>
            </a:fld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" name="Google Shape;587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78" name="Google Shape;5878;p27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Envision 2016</a:t>
            </a:r>
            <a:endParaRPr/>
          </a:p>
        </p:txBody>
      </p:sp>
      <p:sp>
        <p:nvSpPr>
          <p:cNvPr id="5879" name="Google Shape;5879;p27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5880" name="Google Shape;5880;p27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1/10/2019 10:05 PM</a:t>
            </a: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81" name="Google Shape;5881;p27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30</a:t>
            </a:fld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82" name="Google Shape;588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2" name="Google Shape;593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933" name="Google Shape;593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7" name="Google Shape;5937;g4d68acf8fe_0_5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051" y="684893"/>
            <a:ext cx="6000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8" name="Google Shape;5938;g4d68acf8fe_0_5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Optimized for specific chipsets (Intel?, Qualcomm, Nvidia)</a:t>
            </a:r>
            <a:endParaRPr/>
          </a:p>
        </p:txBody>
      </p:sp>
      <p:sp>
        <p:nvSpPr>
          <p:cNvPr id="5939" name="Google Shape;5939;g4d68acf8fe_0_5167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Microsoft Envision 2016</a:t>
            </a:r>
            <a:endParaRPr/>
          </a:p>
        </p:txBody>
      </p:sp>
      <p:sp>
        <p:nvSpPr>
          <p:cNvPr id="5940" name="Google Shape;5940;g4d68acf8fe_0_5167:notes"/>
          <p:cNvSpPr txBox="1">
            <a:spLocks noGrp="1"/>
          </p:cNvSpPr>
          <p:nvPr>
            <p:ph type="ftr" idx="11"/>
          </p:nvPr>
        </p:nvSpPr>
        <p:spPr>
          <a:xfrm>
            <a:off x="0" y="8686801"/>
            <a:ext cx="59208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5941" name="Google Shape;5941;g4d68acf8fe_0_5167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1/13/2019 6:06 PM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5942" name="Google Shape;5942;g4d68acf8fe_0_5167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32</a:t>
            </a:fld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6" name="Google Shape;5236;g4d68acf8fe_0_4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7" name="Google Shape;5237;g4d68acf8fe_0_4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is the data scientist’s inner loop of work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8" name="Google Shape;5238;g4d68acf8fe_0_4278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3" name="Google Shape;6003;g4d68acf8fe_0_5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004" name="Google Shape;6004;g4d68acf8fe_0_5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3" name="Google Shape;6143;g4d53e15ce2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4" name="Google Shape;6144;g4d53e15ce2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9723" lvl="0" indent="-3497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Deploy models to Azure Kubernetes service with automatic scaling capability</a:t>
            </a:r>
            <a:endParaRPr/>
          </a:p>
          <a:p>
            <a:pPr marL="349723" lvl="0" indent="-3497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Container-based hosting for improved time to market </a:t>
            </a:r>
            <a:endParaRPr/>
          </a:p>
          <a:p>
            <a:pPr marL="349723" lvl="0" indent="-3497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Deploy models to the cloud, on-premises, to IoT edge and to FPGAs</a:t>
            </a:r>
            <a:endParaRPr/>
          </a:p>
          <a:p>
            <a:pPr marL="349723" lvl="0" indent="-3497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Automatically optimize models to take advantage of new hardware accelerators in edge devices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5" name="Google Shape;6145;g4d53e15ce2_0_385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Google Shape;6150;g4d68acf8fe_0_5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151" name="Google Shape;6151;g4d68acf8fe_0_5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Google Shape;6155;g4d68acf8fe_0_5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051" y="684893"/>
            <a:ext cx="6000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6" name="Google Shape;6156;g4d68acf8fe_0_5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7" name="Google Shape;6157;g4d68acf8fe_0_5641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1" name="Google Shape;6191;g4d68acf8fe_0_6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192" name="Google Shape;6192;g4d68acf8fe_0_6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6" name="Google Shape;6196;g4d68acf8fe_0_5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 dirty="0"/>
          </a:p>
        </p:txBody>
      </p:sp>
      <p:sp>
        <p:nvSpPr>
          <p:cNvPr id="6197" name="Google Shape;6197;g4d68acf8fe_0_5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0" name="Google Shape;6240;g4d68acf8fe_0_5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241" name="Google Shape;6241;g4d68acf8fe_0_5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051" y="684893"/>
            <a:ext cx="6000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3" name="Google Shape;6303;g4d68acf8fe_0_5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051" y="684893"/>
            <a:ext cx="6000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4" name="Google Shape;6304;g4d68acf8fe_0_5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330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-"/>
            </a:pPr>
            <a:r>
              <a:rPr lang="en-US" sz="19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Intelligent Transforms</a:t>
            </a: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774700" lvl="1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This includes Derived Column By Example, AutoSplit, AutoJoin, Fuzzy Grouping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330200" lvl="0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-"/>
            </a:pPr>
            <a:r>
              <a:rPr lang="en-US" sz="19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Smart File Reading</a:t>
            </a: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774700" lvl="1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Point the file reader at any one of the supported file types. So, no need to remember how to use a csv reader, a flat file reader, or an excel reader etc.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330200" lvl="0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-"/>
            </a:pPr>
            <a:r>
              <a:rPr lang="en-US" sz="19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Varying Schema per row</a:t>
            </a: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774700" lvl="1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The Data Prep engine has the ability to support different columns per row so that inconsistent data can still be read and then processed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330200" lvl="0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-"/>
            </a:pPr>
            <a:r>
              <a:rPr lang="en-US" sz="19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Scale through streaming</a:t>
            </a: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774700" lvl="1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Unlike many other APIs, the Data Prep engine does not load all the data into memory; it streams it so it scales and performs much better than traditional APIs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330200" lvl="0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-"/>
            </a:pPr>
            <a:r>
              <a:rPr lang="en-US" sz="19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X-Plat with a single code artifact</a:t>
            </a: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774700" lvl="1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Write to a single Data Prep API and have it run on Windows, macOS, Linux, Spark in a scale up or scale out manner</a:t>
            </a:r>
            <a:endParaRPr/>
          </a:p>
          <a:p>
            <a:pPr marL="330200" lvl="0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 i="1">
                <a:latin typeface="Calibri"/>
                <a:ea typeface="Calibri"/>
                <a:cs typeface="Calibri"/>
                <a:sym typeface="Calibri"/>
              </a:rPr>
              <a:t>Right tool for the problem at hand</a:t>
            </a:r>
            <a:endParaRPr/>
          </a:p>
          <a:p>
            <a:pPr marL="774700" lvl="1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Use code and GUI together, best tool for the job, go back and forth via .dprep serialization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5" name="Google Shape;6305;g4d68acf8fe_0_5883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" name="Google Shape;6318;g4d68acf8fe_0_6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319" name="Google Shape;6319;g4d68acf8fe_0_6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3" name="Google Shape;6323;g4d68acf8fe_0_5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9051" y="684893"/>
            <a:ext cx="6000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4" name="Google Shape;6324;g4d68acf8fe_0_5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Azure Machine Learning Services empowers you to bring AI to everyone with an end-to-end, scalable, trusted platform.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Boost your data science productivity 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Python pip-installable extensions for Azure Machine Learning that enable data scientists to build and deploy machine learning and deep learning models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Now available for Computer Vision, Text Analytics and Time-Series Forecasting.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Increase your rate of experimentation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Rapidly prototype on your desktop, then easily scale up on virtual machines or scale out using Spark clusters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Proactively manage model performance, identify the best model, and promote it using data-driven insights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Collaborate and share solutions using popular Git repositories.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Deploy and manage your models everywhere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Use Docker containers to deploy models into production faster in the cloud, on-premises, or at the edge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Promote your best performing models into production and retrain them when their performance degrades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Azure Machine Learning Services are built with your needs in mind, providing: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GPU-enabled virtual machines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Low-latency predictions at scale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Integration with popular Python IDEs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Role-based access controls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Model versioning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Automated model retraining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(Optional: other services)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Azure Machine Learning Workbench integrates with ONNX models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Work with your ONNX models from Visual Studio Code Tools for AI. </a:t>
            </a:r>
            <a:endParaRPr dirty="0"/>
          </a:p>
          <a:p>
            <a:pPr marL="609600" lvl="1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Build deep learning models and call services straight from your favorite IDE easier with Azure Machine Learning services built right in. </a:t>
            </a:r>
            <a:endParaRPr dirty="0"/>
          </a:p>
          <a:p>
            <a:pPr marL="609600" lvl="1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Create a seamless developer experience across desktop, cloud, or at the edge.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AI Toolkit for Azure IoT Edge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MMLSpark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 is an open-source Spark package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that enables you to quickly create powerful, highly-scalable predictive and analytical models for large image and text datasets by using deep learning and data science tools for Apache Spark.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Azure Machine Learning Services seamlessly integrates with the rest of the Azure portfolio.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&lt;Transition&gt;: Azure Machine Learning Services allows you to deploy models to many different production environments.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25" name="Google Shape;6325;g4d68acf8fe_0_5897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4980" name="Google Shape;49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3" name="Google Shape;647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4" name="Google Shape;647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the config based on params used in Databricks notebook.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r>
              <a:rPr lang="en-US"/>
              <a:t>Then upload config in tutorials folder.</a:t>
            </a:r>
            <a:endParaRPr/>
          </a:p>
        </p:txBody>
      </p:sp>
      <p:sp>
        <p:nvSpPr>
          <p:cNvPr id="6475" name="Google Shape;6475;p3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6" name="Google Shape;6476;p31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715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6477" name="Google Shape;6477;p3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1/10/2019 10:05 PM</a:t>
            </a:r>
            <a:endParaRPr/>
          </a:p>
        </p:txBody>
      </p:sp>
      <p:sp>
        <p:nvSpPr>
          <p:cNvPr id="6478" name="Google Shape;6478;p31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3" name="Google Shape;6483;g4d53e15ce2_0_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484" name="Google Shape;6484;g4d53e15ce2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3" name="Google Shape;647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4" name="Google Shape;647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the config based on params used in Databricks notebook.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r>
              <a:rPr lang="en-US"/>
              <a:t>Then upload config in tutorials folder.</a:t>
            </a:r>
            <a:endParaRPr/>
          </a:p>
        </p:txBody>
      </p:sp>
      <p:sp>
        <p:nvSpPr>
          <p:cNvPr id="6475" name="Google Shape;6475;p3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6" name="Google Shape;6476;p31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715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6477" name="Google Shape;6477;p3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1/10/2019 10:05 PM</a:t>
            </a:r>
            <a:endParaRPr/>
          </a:p>
        </p:txBody>
      </p:sp>
      <p:sp>
        <p:nvSpPr>
          <p:cNvPr id="6478" name="Google Shape;6478;p31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668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1" name="Google Shape;46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2" name="Google Shape;46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Distinguish between prebuilt and custom ai.</a:t>
            </a:r>
            <a:endParaRPr dirty="0"/>
          </a:p>
        </p:txBody>
      </p:sp>
      <p:sp>
        <p:nvSpPr>
          <p:cNvPr id="4643" name="Google Shape;4643;p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Envision 2016</a:t>
            </a:r>
            <a:endParaRPr/>
          </a:p>
        </p:txBody>
      </p:sp>
      <p:sp>
        <p:nvSpPr>
          <p:cNvPr id="4644" name="Google Shape;4644;p6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4645" name="Google Shape;4645;p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1/10/2019 10:05 PM</a:t>
            </a: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46" name="Google Shape;4646;p6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</a:t>
            </a:fld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2" name="Google Shape;4772;g4d68acf8fe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r>
              <a:rPr lang="en-US" dirty="0"/>
              <a:t>What do we mean with the team AML Service?</a:t>
            </a:r>
          </a:p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 dirty="0"/>
          </a:p>
        </p:txBody>
      </p:sp>
      <p:sp>
        <p:nvSpPr>
          <p:cNvPr id="4773" name="Google Shape;4773;g4d68acf8fe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4980" name="Google Shape;49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4" name="Google Shape;49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5" name="Google Shape;498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6" name="Google Shape;4986;p1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7" name="Google Shape;4987;p15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715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4988" name="Google Shape;4988;p15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1/10/2019 10:05 PM</a:t>
            </a:r>
            <a:endParaRPr/>
          </a:p>
        </p:txBody>
      </p:sp>
      <p:sp>
        <p:nvSpPr>
          <p:cNvPr id="4989" name="Google Shape;4989;p15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5" name="Google Shape;49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6" name="Google Shape;4996;p1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</a:pP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97" name="Google Shape;4997;p16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715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4998" name="Google Shape;4998;p1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1/10/2019 10:05 PM</a:t>
            </a: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99" name="Google Shape;4999;p16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fld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00" name="Google Shape;500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8.jpg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ual Studio Live! Redmond 2014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853"/>
              </a:spcBef>
              <a:spcAft>
                <a:spcPts val="0"/>
              </a:spcAft>
              <a:buSzPts val="4267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SzPts val="3733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white">
  <p:cSld name="Thank you white">
    <p:spTree>
      <p:nvGrpSpPr>
        <p:cNvPr id="1" name="Shape 4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2" name="Google Shape;4292;p133"/>
          <p:cNvSpPr txBox="1">
            <a:spLocks noGrp="1"/>
          </p:cNvSpPr>
          <p:nvPr>
            <p:ph type="title"/>
          </p:nvPr>
        </p:nvSpPr>
        <p:spPr>
          <a:xfrm>
            <a:off x="426424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attrocento Sans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3" name="Google Shape;4293;p133"/>
          <p:cNvSpPr txBox="1"/>
          <p:nvPr/>
        </p:nvSpPr>
        <p:spPr>
          <a:xfrm>
            <a:off x="428494" y="6318462"/>
            <a:ext cx="4482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294" name="Google Shape;4294;p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545" y="437137"/>
            <a:ext cx="896425" cy="190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blue">
  <p:cSld name="Thank you blue">
    <p:bg>
      <p:bgPr>
        <a:solidFill>
          <a:schemeClr val="dk2"/>
        </a:solidFill>
        <a:effectLst/>
      </p:bgPr>
    </p:bg>
    <p:spTree>
      <p:nvGrpSpPr>
        <p:cNvPr id="1" name="Shape 4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6" name="Google Shape;4296;p134"/>
          <p:cNvSpPr txBox="1">
            <a:spLocks noGrp="1"/>
          </p:cNvSpPr>
          <p:nvPr>
            <p:ph type="title"/>
          </p:nvPr>
        </p:nvSpPr>
        <p:spPr>
          <a:xfrm>
            <a:off x="426425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7" name="Google Shape;4297;p134"/>
          <p:cNvSpPr txBox="1"/>
          <p:nvPr/>
        </p:nvSpPr>
        <p:spPr>
          <a:xfrm>
            <a:off x="428494" y="6318462"/>
            <a:ext cx="4482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298" name="Google Shape;4298;p1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82" y="437140"/>
            <a:ext cx="896425" cy="19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p1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7" name="Google Shape;4307;p1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08" name="Google Shape;4308;p13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9" name="Google Shape;4309;p13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0" name="Google Shape;4310;p13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2" name="Google Shape;4312;p137"/>
          <p:cNvSpPr txBox="1">
            <a:spLocks noGrp="1"/>
          </p:cNvSpPr>
          <p:nvPr>
            <p:ph type="ctrTitle"/>
          </p:nvPr>
        </p:nvSpPr>
        <p:spPr>
          <a:xfrm>
            <a:off x="1524001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3" name="Google Shape;4313;p137"/>
          <p:cNvSpPr txBox="1"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14" name="Google Shape;4314;p13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5" name="Google Shape;4315;p13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6" name="Google Shape;4316;p13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p138"/>
          <p:cNvSpPr txBox="1">
            <a:spLocks noGrp="1"/>
          </p:cNvSpPr>
          <p:nvPr>
            <p:ph type="title"/>
          </p:nvPr>
        </p:nvSpPr>
        <p:spPr>
          <a:xfrm>
            <a:off x="831850" y="1709739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9" name="Google Shape;4319;p138"/>
          <p:cNvSpPr txBox="1"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20" name="Google Shape;4320;p13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1" name="Google Shape;4321;p13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2" name="Google Shape;4322;p13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1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5" name="Google Shape;4325;p1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26" name="Google Shape;4326;p139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27" name="Google Shape;4327;p13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8" name="Google Shape;4328;p13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9" name="Google Shape;4329;p13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p140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2" name="Google Shape;4332;p140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6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33" name="Google Shape;4333;p140"/>
          <p:cNvSpPr txBox="1">
            <a:spLocks noGrp="1"/>
          </p:cNvSpPr>
          <p:nvPr>
            <p:ph type="body" idx="2"/>
          </p:nvPr>
        </p:nvSpPr>
        <p:spPr>
          <a:xfrm>
            <a:off x="839789" y="2505074"/>
            <a:ext cx="51576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34" name="Google Shape;4334;p140"/>
          <p:cNvSpPr txBox="1">
            <a:spLocks noGrp="1"/>
          </p:cNvSpPr>
          <p:nvPr>
            <p:ph type="body" idx="3"/>
          </p:nvPr>
        </p:nvSpPr>
        <p:spPr>
          <a:xfrm>
            <a:off x="6172199" y="1681163"/>
            <a:ext cx="5183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35" name="Google Shape;4335;p140"/>
          <p:cNvSpPr txBox="1">
            <a:spLocks noGrp="1"/>
          </p:cNvSpPr>
          <p:nvPr>
            <p:ph type="body" idx="4"/>
          </p:nvPr>
        </p:nvSpPr>
        <p:spPr>
          <a:xfrm>
            <a:off x="6172199" y="2505074"/>
            <a:ext cx="51834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36" name="Google Shape;4336;p14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7" name="Google Shape;4337;p14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8" name="Google Shape;4338;p14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0" name="Google Shape;4340;p1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1" name="Google Shape;4341;p14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2" name="Google Shape;4342;p14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3" name="Google Shape;4343;p14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Google Shape;4345;p14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6" name="Google Shape;4346;p14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7" name="Google Shape;4347;p14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 rot="5400000">
            <a:off x="8016874" y="1028702"/>
            <a:ext cx="4387851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1"/>
          </p:nvPr>
        </p:nvSpPr>
        <p:spPr>
          <a:xfrm rot="5400000">
            <a:off x="2428874" y="-1612899"/>
            <a:ext cx="4387851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9" name="Google Shape;4349;p143"/>
          <p:cNvSpPr txBox="1">
            <a:spLocks noGrp="1"/>
          </p:cNvSpPr>
          <p:nvPr>
            <p:ph type="title"/>
          </p:nvPr>
        </p:nvSpPr>
        <p:spPr>
          <a:xfrm>
            <a:off x="839789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0" name="Google Shape;4350;p143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351" name="Google Shape;4351;p143"/>
          <p:cNvSpPr txBox="1">
            <a:spLocks noGrp="1"/>
          </p:cNvSpPr>
          <p:nvPr>
            <p:ph type="body" idx="2"/>
          </p:nvPr>
        </p:nvSpPr>
        <p:spPr>
          <a:xfrm>
            <a:off x="839789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352" name="Google Shape;4352;p14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3" name="Google Shape;4353;p14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4" name="Google Shape;4354;p14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6" name="Google Shape;4356;p144"/>
          <p:cNvSpPr txBox="1">
            <a:spLocks noGrp="1"/>
          </p:cNvSpPr>
          <p:nvPr>
            <p:ph type="title"/>
          </p:nvPr>
        </p:nvSpPr>
        <p:spPr>
          <a:xfrm>
            <a:off x="839789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7" name="Google Shape;4357;p144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58" name="Google Shape;4358;p144"/>
          <p:cNvSpPr txBox="1">
            <a:spLocks noGrp="1"/>
          </p:cNvSpPr>
          <p:nvPr>
            <p:ph type="body" idx="1"/>
          </p:nvPr>
        </p:nvSpPr>
        <p:spPr>
          <a:xfrm>
            <a:off x="839789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359" name="Google Shape;4359;p14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0" name="Google Shape;4360;p14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1" name="Google Shape;4361;p14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3" name="Google Shape;4363;p1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4" name="Google Shape;4364;p145"/>
          <p:cNvSpPr txBox="1">
            <a:spLocks noGrp="1"/>
          </p:cNvSpPr>
          <p:nvPr>
            <p:ph type="body" idx="1"/>
          </p:nvPr>
        </p:nvSpPr>
        <p:spPr>
          <a:xfrm rot="5400000">
            <a:off x="3920401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65" name="Google Shape;4365;p14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6" name="Google Shape;4366;p14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7" name="Google Shape;4367;p14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p146"/>
          <p:cNvSpPr txBox="1">
            <a:spLocks noGrp="1"/>
          </p:cNvSpPr>
          <p:nvPr>
            <p:ph type="title"/>
          </p:nvPr>
        </p:nvSpPr>
        <p:spPr>
          <a:xfrm rot="5400000">
            <a:off x="7133550" y="1956475"/>
            <a:ext cx="58116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0" name="Google Shape;4370;p146"/>
          <p:cNvSpPr txBox="1">
            <a:spLocks noGrp="1"/>
          </p:cNvSpPr>
          <p:nvPr>
            <p:ph type="body" idx="1"/>
          </p:nvPr>
        </p:nvSpPr>
        <p:spPr>
          <a:xfrm rot="5400000">
            <a:off x="1799550" y="-596225"/>
            <a:ext cx="58116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1" name="Google Shape;4371;p14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2" name="Google Shape;4372;p14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3" name="Google Shape;4373;p14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Accent Color 2">
  <p:cSld name="Blank Accent Color 2">
    <p:bg>
      <p:bgPr>
        <a:solidFill>
          <a:schemeClr val="accent2"/>
        </a:solidFill>
        <a:effectLst/>
      </p:bgPr>
    </p:bg>
    <p:spTree>
      <p:nvGrpSpPr>
        <p:cNvPr id="1" name="Shape 43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1" name="Google Shape;4381;p149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(with bullets)">
  <p:cSld name="Title &amp; body slide (with bullets)">
    <p:spTree>
      <p:nvGrpSpPr>
        <p:cNvPr id="1" name="Shape 4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Google Shape;4383;p150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4" name="Google Shape;4384;p150"/>
          <p:cNvSpPr txBox="1">
            <a:spLocks noGrp="1"/>
          </p:cNvSpPr>
          <p:nvPr>
            <p:ph type="body" idx="1"/>
          </p:nvPr>
        </p:nvSpPr>
        <p:spPr>
          <a:xfrm>
            <a:off x="426423" y="991608"/>
            <a:ext cx="113397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3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 slide white">
    <p:bg>
      <p:bgPr>
        <a:solidFill>
          <a:schemeClr val="dk1"/>
        </a:solidFill>
        <a:effectLst/>
      </p:bgPr>
    </p:bg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p152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8" name="Google Shape;4388;p152"/>
          <p:cNvSpPr txBox="1">
            <a:spLocks noGrp="1"/>
          </p:cNvSpPr>
          <p:nvPr>
            <p:ph type="body" idx="1"/>
          </p:nvPr>
        </p:nvSpPr>
        <p:spPr>
          <a:xfrm>
            <a:off x="426425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89" name="Google Shape;4389;p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ue">
  <p:cSld name="Title slide blue">
    <p:bg>
      <p:bgPr>
        <a:solidFill>
          <a:schemeClr val="dk2"/>
        </a:solidFill>
        <a:effectLst/>
      </p:bgPr>
    </p:bg>
    <p:spTree>
      <p:nvGrpSpPr>
        <p:cNvPr id="1" name="Shape 4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1" name="Google Shape;4391;p153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2" name="Google Shape;4392;p153"/>
          <p:cNvSpPr txBox="1">
            <a:spLocks noGrp="1"/>
          </p:cNvSpPr>
          <p:nvPr>
            <p:ph type="body" idx="1"/>
          </p:nvPr>
        </p:nvSpPr>
        <p:spPr>
          <a:xfrm>
            <a:off x="426425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93" name="Google Shape;4393;p1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0"/>
          <p:cNvSpPr txBox="1">
            <a:spLocks noGrp="1"/>
          </p:cNvSpPr>
          <p:nvPr>
            <p:ph type="body" idx="1"/>
          </p:nvPr>
        </p:nvSpPr>
        <p:spPr>
          <a:xfrm>
            <a:off x="584200" y="1435497"/>
            <a:ext cx="1101852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photo">
  <p:cSld name="Title slide photo">
    <p:spTree>
      <p:nvGrpSpPr>
        <p:cNvPr id="1" name="Shape 4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5" name="Google Shape;4395;p154" descr="A person sitting in a chair using a computer&#10;&#10;Description generated with very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509" y="-1"/>
            <a:ext cx="12205509" cy="6857027"/>
          </a:xfrm>
          <a:prstGeom prst="rect">
            <a:avLst/>
          </a:prstGeom>
          <a:noFill/>
          <a:ln>
            <a:noFill/>
          </a:ln>
        </p:spPr>
      </p:pic>
      <p:sp>
        <p:nvSpPr>
          <p:cNvPr id="4396" name="Google Shape;4396;p154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Font typeface="Quattrocento Sans"/>
              <a:buNone/>
              <a:defRPr sz="5300" strike="noStrike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7" name="Google Shape;4397;p154"/>
          <p:cNvSpPr txBox="1">
            <a:spLocks noGrp="1"/>
          </p:cNvSpPr>
          <p:nvPr>
            <p:ph type="body" idx="1"/>
          </p:nvPr>
        </p:nvSpPr>
        <p:spPr>
          <a:xfrm>
            <a:off x="426425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6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98" name="Google Shape;4398;p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544" y="437137"/>
            <a:ext cx="896425" cy="190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0" name="Google Shape;4400;p155"/>
          <p:cNvSpPr txBox="1">
            <a:spLocks noGrp="1"/>
          </p:cNvSpPr>
          <p:nvPr>
            <p:ph type="title"/>
          </p:nvPr>
        </p:nvSpPr>
        <p:spPr>
          <a:xfrm>
            <a:off x="426424" y="1202871"/>
            <a:ext cx="3632400" cy="1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None/>
              <a:defRPr sz="2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1" name="Google Shape;4401;p155"/>
          <p:cNvSpPr txBox="1">
            <a:spLocks noGrp="1"/>
          </p:cNvSpPr>
          <p:nvPr>
            <p:ph type="body" idx="1"/>
          </p:nvPr>
        </p:nvSpPr>
        <p:spPr>
          <a:xfrm>
            <a:off x="6212722" y="1202872"/>
            <a:ext cx="36183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>
  <p:cSld name="Title &amp; body slide">
    <p:spTree>
      <p:nvGrpSpPr>
        <p:cNvPr id="1" name="Shape 4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" name="Google Shape;4403;p156"/>
          <p:cNvSpPr txBox="1">
            <a:spLocks noGrp="1"/>
          </p:cNvSpPr>
          <p:nvPr>
            <p:ph type="body" idx="1"/>
          </p:nvPr>
        </p:nvSpPr>
        <p:spPr>
          <a:xfrm>
            <a:off x="437318" y="2139701"/>
            <a:ext cx="113397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None/>
              <a:defRPr sz="25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rgbClr val="000000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04" name="Google Shape;4404;p156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out 2">
  <p:cSld name="Photo layout 2">
    <p:spTree>
      <p:nvGrpSpPr>
        <p:cNvPr id="1" name="Shape 4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" name="Google Shape;4406;p157"/>
          <p:cNvSpPr>
            <a:spLocks noGrp="1"/>
          </p:cNvSpPr>
          <p:nvPr>
            <p:ph type="pic" idx="2"/>
          </p:nvPr>
        </p:nvSpPr>
        <p:spPr>
          <a:xfrm>
            <a:off x="426423" y="2135537"/>
            <a:ext cx="3632400" cy="2583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407" name="Google Shape;4407;p157"/>
          <p:cNvSpPr>
            <a:spLocks noGrp="1"/>
          </p:cNvSpPr>
          <p:nvPr>
            <p:ph type="pic" idx="3"/>
          </p:nvPr>
        </p:nvSpPr>
        <p:spPr>
          <a:xfrm>
            <a:off x="4281364" y="2135537"/>
            <a:ext cx="3623100" cy="2583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408" name="Google Shape;4408;p157"/>
          <p:cNvSpPr>
            <a:spLocks noGrp="1"/>
          </p:cNvSpPr>
          <p:nvPr>
            <p:ph type="pic" idx="4"/>
          </p:nvPr>
        </p:nvSpPr>
        <p:spPr>
          <a:xfrm>
            <a:off x="8126962" y="2135536"/>
            <a:ext cx="3633900" cy="2583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409" name="Google Shape;4409;p157"/>
          <p:cNvSpPr txBox="1">
            <a:spLocks noGrp="1"/>
          </p:cNvSpPr>
          <p:nvPr>
            <p:ph type="body" idx="1"/>
          </p:nvPr>
        </p:nvSpPr>
        <p:spPr>
          <a:xfrm>
            <a:off x="426424" y="4927922"/>
            <a:ext cx="36303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0" name="Google Shape;4410;p157"/>
          <p:cNvSpPr txBox="1">
            <a:spLocks noGrp="1"/>
          </p:cNvSpPr>
          <p:nvPr>
            <p:ph type="body" idx="5"/>
          </p:nvPr>
        </p:nvSpPr>
        <p:spPr>
          <a:xfrm>
            <a:off x="4281361" y="4927922"/>
            <a:ext cx="3623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1" name="Google Shape;4411;p157"/>
          <p:cNvSpPr txBox="1">
            <a:spLocks noGrp="1"/>
          </p:cNvSpPr>
          <p:nvPr>
            <p:ph type="body" idx="6"/>
          </p:nvPr>
        </p:nvSpPr>
        <p:spPr>
          <a:xfrm>
            <a:off x="8126963" y="4927922"/>
            <a:ext cx="36303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2" name="Google Shape;4412;p157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layout">
  <p:cSld name="Device layout">
    <p:spTree>
      <p:nvGrpSpPr>
        <p:cNvPr id="1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Google Shape;4414;p158"/>
          <p:cNvSpPr>
            <a:spLocks noGrp="1"/>
          </p:cNvSpPr>
          <p:nvPr>
            <p:ph type="clipArt" idx="2"/>
          </p:nvPr>
        </p:nvSpPr>
        <p:spPr>
          <a:xfrm>
            <a:off x="5982391" y="2145841"/>
            <a:ext cx="5780100" cy="3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415" name="Google Shape;4415;p158"/>
          <p:cNvSpPr txBox="1">
            <a:spLocks noGrp="1"/>
          </p:cNvSpPr>
          <p:nvPr>
            <p:ph type="body" idx="1"/>
          </p:nvPr>
        </p:nvSpPr>
        <p:spPr>
          <a:xfrm>
            <a:off x="426424" y="2145841"/>
            <a:ext cx="5138400" cy="25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6" name="Google Shape;4416;p158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three columns graphic and text">
  <p:cSld name="Graphic layout: three columns graphic and text">
    <p:spTree>
      <p:nvGrpSpPr>
        <p:cNvPr id="1" name="Shape 4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8" name="Google Shape;4418;p159"/>
          <p:cNvSpPr/>
          <p:nvPr/>
        </p:nvSpPr>
        <p:spPr>
          <a:xfrm>
            <a:off x="426424" y="1599723"/>
            <a:ext cx="3632400" cy="312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19" name="Google Shape;4419;p159"/>
          <p:cNvSpPr txBox="1">
            <a:spLocks noGrp="1"/>
          </p:cNvSpPr>
          <p:nvPr>
            <p:ph type="body" idx="1"/>
          </p:nvPr>
        </p:nvSpPr>
        <p:spPr>
          <a:xfrm>
            <a:off x="897218" y="1958468"/>
            <a:ext cx="2698800" cy="2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0" name="Google Shape;4420;p159"/>
          <p:cNvSpPr/>
          <p:nvPr/>
        </p:nvSpPr>
        <p:spPr>
          <a:xfrm>
            <a:off x="4281363" y="1599723"/>
            <a:ext cx="3623100" cy="312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21" name="Google Shape;4421;p159"/>
          <p:cNvSpPr/>
          <p:nvPr/>
        </p:nvSpPr>
        <p:spPr>
          <a:xfrm>
            <a:off x="8126966" y="1599723"/>
            <a:ext cx="3635400" cy="312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22" name="Google Shape;4422;p159"/>
          <p:cNvSpPr txBox="1">
            <a:spLocks noGrp="1"/>
          </p:cNvSpPr>
          <p:nvPr>
            <p:ph type="body" idx="2"/>
          </p:nvPr>
        </p:nvSpPr>
        <p:spPr>
          <a:xfrm>
            <a:off x="4746694" y="1958468"/>
            <a:ext cx="2698800" cy="2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3" name="Google Shape;4423;p159"/>
          <p:cNvSpPr txBox="1">
            <a:spLocks noGrp="1"/>
          </p:cNvSpPr>
          <p:nvPr>
            <p:ph type="body" idx="3"/>
          </p:nvPr>
        </p:nvSpPr>
        <p:spPr>
          <a:xfrm>
            <a:off x="8598489" y="1958468"/>
            <a:ext cx="2698800" cy="2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4" name="Google Shape;4424;p159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5" name="Google Shape;4425;p159"/>
          <p:cNvSpPr txBox="1">
            <a:spLocks noGrp="1"/>
          </p:cNvSpPr>
          <p:nvPr>
            <p:ph type="body" idx="4"/>
          </p:nvPr>
        </p:nvSpPr>
        <p:spPr>
          <a:xfrm>
            <a:off x="426424" y="4927922"/>
            <a:ext cx="36279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6" name="Google Shape;4426;p159"/>
          <p:cNvSpPr txBox="1">
            <a:spLocks noGrp="1"/>
          </p:cNvSpPr>
          <p:nvPr>
            <p:ph type="body" idx="5"/>
          </p:nvPr>
        </p:nvSpPr>
        <p:spPr>
          <a:xfrm>
            <a:off x="4281362" y="4927922"/>
            <a:ext cx="3623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7" name="Google Shape;4427;p159"/>
          <p:cNvSpPr txBox="1">
            <a:spLocks noGrp="1"/>
          </p:cNvSpPr>
          <p:nvPr>
            <p:ph type="body" idx="6"/>
          </p:nvPr>
        </p:nvSpPr>
        <p:spPr>
          <a:xfrm>
            <a:off x="8126962" y="4927922"/>
            <a:ext cx="36354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four columns graphic and text">
  <p:cSld name="Graphic layout: four columns graphic and text">
    <p:spTree>
      <p:nvGrpSpPr>
        <p:cNvPr id="1" name="Shape 4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9" name="Google Shape;4429;p160"/>
          <p:cNvSpPr/>
          <p:nvPr/>
        </p:nvSpPr>
        <p:spPr>
          <a:xfrm>
            <a:off x="9109045" y="1590385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0" name="Google Shape;4430;p160"/>
          <p:cNvSpPr/>
          <p:nvPr/>
        </p:nvSpPr>
        <p:spPr>
          <a:xfrm>
            <a:off x="6214840" y="1590385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1" name="Google Shape;4431;p160"/>
          <p:cNvSpPr/>
          <p:nvPr/>
        </p:nvSpPr>
        <p:spPr>
          <a:xfrm>
            <a:off x="3320632" y="1590385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2" name="Google Shape;4432;p160"/>
          <p:cNvSpPr/>
          <p:nvPr/>
        </p:nvSpPr>
        <p:spPr>
          <a:xfrm>
            <a:off x="426425" y="1590385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3" name="Google Shape;4433;p160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4" name="Google Shape;4434;p160"/>
          <p:cNvSpPr txBox="1">
            <a:spLocks noGrp="1"/>
          </p:cNvSpPr>
          <p:nvPr>
            <p:ph type="body" idx="1"/>
          </p:nvPr>
        </p:nvSpPr>
        <p:spPr>
          <a:xfrm>
            <a:off x="966751" y="2135537"/>
            <a:ext cx="15729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5" name="Google Shape;4435;p160"/>
          <p:cNvSpPr txBox="1">
            <a:spLocks noGrp="1"/>
          </p:cNvSpPr>
          <p:nvPr>
            <p:ph type="body" idx="2"/>
          </p:nvPr>
        </p:nvSpPr>
        <p:spPr>
          <a:xfrm>
            <a:off x="3849259" y="2135537"/>
            <a:ext cx="15960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6" name="Google Shape;4436;p160"/>
          <p:cNvSpPr txBox="1">
            <a:spLocks noGrp="1"/>
          </p:cNvSpPr>
          <p:nvPr>
            <p:ph type="body" idx="3"/>
          </p:nvPr>
        </p:nvSpPr>
        <p:spPr>
          <a:xfrm>
            <a:off x="426425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7" name="Google Shape;4437;p160"/>
          <p:cNvSpPr txBox="1">
            <a:spLocks noGrp="1"/>
          </p:cNvSpPr>
          <p:nvPr>
            <p:ph type="body" idx="4"/>
          </p:nvPr>
        </p:nvSpPr>
        <p:spPr>
          <a:xfrm>
            <a:off x="3320632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8" name="Google Shape;4438;p160"/>
          <p:cNvSpPr txBox="1">
            <a:spLocks noGrp="1"/>
          </p:cNvSpPr>
          <p:nvPr>
            <p:ph type="body" idx="5"/>
          </p:nvPr>
        </p:nvSpPr>
        <p:spPr>
          <a:xfrm>
            <a:off x="6214840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9" name="Google Shape;4439;p160"/>
          <p:cNvSpPr txBox="1">
            <a:spLocks noGrp="1"/>
          </p:cNvSpPr>
          <p:nvPr>
            <p:ph type="body" idx="6"/>
          </p:nvPr>
        </p:nvSpPr>
        <p:spPr>
          <a:xfrm>
            <a:off x="6743466" y="2135537"/>
            <a:ext cx="15960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40" name="Google Shape;4440;p160"/>
          <p:cNvSpPr txBox="1">
            <a:spLocks noGrp="1"/>
          </p:cNvSpPr>
          <p:nvPr>
            <p:ph type="body" idx="7"/>
          </p:nvPr>
        </p:nvSpPr>
        <p:spPr>
          <a:xfrm>
            <a:off x="9637673" y="2135537"/>
            <a:ext cx="15960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41" name="Google Shape;4441;p160"/>
          <p:cNvSpPr txBox="1">
            <a:spLocks noGrp="1"/>
          </p:cNvSpPr>
          <p:nvPr>
            <p:ph type="body" idx="8"/>
          </p:nvPr>
        </p:nvSpPr>
        <p:spPr>
          <a:xfrm>
            <a:off x="9109045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layout">
  <p:cSld name="Table layout">
    <p:spTree>
      <p:nvGrpSpPr>
        <p:cNvPr id="1" name="Shape 4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3" name="Google Shape;4443;p161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hite">
  <p:cSld name="Section title white">
    <p:spTree>
      <p:nvGrpSpPr>
        <p:cNvPr id="1" name="Shape 4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5" name="Google Shape;4445;p162"/>
          <p:cNvSpPr txBox="1">
            <a:spLocks noGrp="1"/>
          </p:cNvSpPr>
          <p:nvPr>
            <p:ph type="title"/>
          </p:nvPr>
        </p:nvSpPr>
        <p:spPr>
          <a:xfrm>
            <a:off x="426425" y="1184318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Quattrocento Sans"/>
              <a:buNone/>
              <a:defRPr sz="5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ack">
  <p:cSld name="Section title black">
    <p:bg>
      <p:bgPr>
        <a:solidFill>
          <a:schemeClr val="dk1"/>
        </a:solidFill>
        <a:effectLst/>
      </p:bgPr>
    </p:bg>
    <p:spTree>
      <p:nvGrpSpPr>
        <p:cNvPr id="1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p163"/>
          <p:cNvSpPr txBox="1">
            <a:spLocks noGrp="1"/>
          </p:cNvSpPr>
          <p:nvPr>
            <p:ph type="title"/>
          </p:nvPr>
        </p:nvSpPr>
        <p:spPr>
          <a:xfrm>
            <a:off x="426425" y="1184318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0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ue">
  <p:cSld name="Section title blue">
    <p:bg>
      <p:bgPr>
        <a:solidFill>
          <a:schemeClr val="dk2"/>
        </a:solidFill>
        <a:effectLst/>
      </p:bgPr>
    </p:bg>
    <p:spTree>
      <p:nvGrpSpPr>
        <p:cNvPr id="1" name="Shape 4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9" name="Google Shape;4449;p164"/>
          <p:cNvSpPr txBox="1">
            <a:spLocks noGrp="1"/>
          </p:cNvSpPr>
          <p:nvPr>
            <p:ph type="title"/>
          </p:nvPr>
        </p:nvSpPr>
        <p:spPr>
          <a:xfrm>
            <a:off x="426425" y="1184318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photo">
  <p:cSld name="Section title photo">
    <p:spTree>
      <p:nvGrpSpPr>
        <p:cNvPr id="1" name="Shape 4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1" name="Google Shape;4451;p165" descr="A person in a blue shirt&#10;&#10;Description generated with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0265" cy="6857023"/>
          </a:xfrm>
          <a:prstGeom prst="rect">
            <a:avLst/>
          </a:prstGeom>
          <a:noFill/>
          <a:ln>
            <a:noFill/>
          </a:ln>
        </p:spPr>
      </p:pic>
      <p:sp>
        <p:nvSpPr>
          <p:cNvPr id="4452" name="Google Shape;4452;p165"/>
          <p:cNvSpPr txBox="1">
            <a:spLocks noGrp="1"/>
          </p:cNvSpPr>
          <p:nvPr>
            <p:ph type="title"/>
          </p:nvPr>
        </p:nvSpPr>
        <p:spPr>
          <a:xfrm>
            <a:off x="426425" y="1184318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Quattrocento Sans"/>
              <a:buNone/>
              <a:defRPr sz="5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white">
  <p:cSld name="Thank you white">
    <p:spTree>
      <p:nvGrpSpPr>
        <p:cNvPr id="1" name="Shape 4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" name="Google Shape;4454;p166"/>
          <p:cNvSpPr txBox="1">
            <a:spLocks noGrp="1"/>
          </p:cNvSpPr>
          <p:nvPr>
            <p:ph type="title"/>
          </p:nvPr>
        </p:nvSpPr>
        <p:spPr>
          <a:xfrm>
            <a:off x="426424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attrocento Sans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5" name="Google Shape;4455;p166"/>
          <p:cNvSpPr txBox="1"/>
          <p:nvPr/>
        </p:nvSpPr>
        <p:spPr>
          <a:xfrm>
            <a:off x="428494" y="6318462"/>
            <a:ext cx="44820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456" name="Google Shape;4456;p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544" y="437137"/>
            <a:ext cx="896425" cy="190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blue">
  <p:cSld name="Thank you blue">
    <p:bg>
      <p:bgPr>
        <a:solidFill>
          <a:schemeClr val="dk2"/>
        </a:solidFill>
        <a:effectLst/>
      </p:bgPr>
    </p:bg>
    <p:spTree>
      <p:nvGrpSpPr>
        <p:cNvPr id="1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p167"/>
          <p:cNvSpPr txBox="1">
            <a:spLocks noGrp="1"/>
          </p:cNvSpPr>
          <p:nvPr>
            <p:ph type="title"/>
          </p:nvPr>
        </p:nvSpPr>
        <p:spPr>
          <a:xfrm>
            <a:off x="426425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9" name="Google Shape;4459;p167"/>
          <p:cNvSpPr txBox="1"/>
          <p:nvPr/>
        </p:nvSpPr>
        <p:spPr>
          <a:xfrm>
            <a:off x="428494" y="6318462"/>
            <a:ext cx="44820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460" name="Google Shape;4460;p1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Section Title 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85216" y="3035808"/>
            <a:ext cx="64008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43"/>
          <p:cNvGrpSpPr/>
          <p:nvPr/>
        </p:nvGrpSpPr>
        <p:grpSpPr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43" name="Google Shape;243;p43"/>
            <p:cNvGrpSpPr/>
            <p:nvPr/>
          </p:nvGrpSpPr>
          <p:grpSpPr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244" name="Google Shape;244;p43"/>
              <p:cNvSpPr/>
              <p:nvPr/>
            </p:nvSpPr>
            <p:spPr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5" name="Google Shape;245;p43"/>
              <p:cNvSpPr/>
              <p:nvPr/>
            </p:nvSpPr>
            <p:spPr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6" name="Google Shape;246;p43"/>
              <p:cNvSpPr/>
              <p:nvPr/>
            </p:nvSpPr>
            <p:spPr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7" name="Google Shape;247;p43"/>
              <p:cNvSpPr/>
              <p:nvPr/>
            </p:nvSpPr>
            <p:spPr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8" name="Google Shape;248;p43"/>
              <p:cNvSpPr/>
              <p:nvPr/>
            </p:nvSpPr>
            <p:spPr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9" name="Google Shape;249;p43"/>
              <p:cNvSpPr/>
              <p:nvPr/>
            </p:nvSpPr>
            <p:spPr>
              <a:xfrm>
                <a:off x="8513545" y="6444311"/>
                <a:ext cx="1467248" cy="400530"/>
              </a:xfrm>
              <a:custGeom>
                <a:avLst/>
                <a:gdLst/>
                <a:ahLst/>
                <a:cxnLst/>
                <a:rect l="l" t="t" r="r" b="b"/>
                <a:pathLst>
                  <a:path w="1709737" h="466725" extrusionOk="0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0" name="Google Shape;250;p43"/>
              <p:cNvSpPr/>
              <p:nvPr/>
            </p:nvSpPr>
            <p:spPr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1" name="Google Shape;251;p43"/>
              <p:cNvSpPr/>
              <p:nvPr/>
            </p:nvSpPr>
            <p:spPr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2" name="Google Shape;252;p43"/>
              <p:cNvSpPr/>
              <p:nvPr/>
            </p:nvSpPr>
            <p:spPr>
              <a:xfrm>
                <a:off x="9247573" y="3753404"/>
                <a:ext cx="2200463" cy="2147333"/>
              </a:xfrm>
              <a:custGeom>
                <a:avLst/>
                <a:gdLst/>
                <a:ahLst/>
                <a:cxnLst/>
                <a:rect l="l" t="t" r="r" b="b"/>
                <a:pathLst>
                  <a:path w="2564131" h="2502221" extrusionOk="0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3" name="Google Shape;253;p43"/>
              <p:cNvSpPr/>
              <p:nvPr/>
            </p:nvSpPr>
            <p:spPr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4" name="Google Shape;254;p43"/>
              <p:cNvSpPr/>
              <p:nvPr/>
            </p:nvSpPr>
            <p:spPr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5" name="Google Shape;255;p43"/>
              <p:cNvSpPr/>
              <p:nvPr/>
            </p:nvSpPr>
            <p:spPr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6" name="Google Shape;256;p43"/>
              <p:cNvSpPr/>
              <p:nvPr/>
            </p:nvSpPr>
            <p:spPr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7" name="Google Shape;257;p43"/>
              <p:cNvSpPr/>
              <p:nvPr/>
            </p:nvSpPr>
            <p:spPr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8" name="Google Shape;258;p43"/>
              <p:cNvSpPr/>
              <p:nvPr/>
            </p:nvSpPr>
            <p:spPr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9" name="Google Shape;259;p43"/>
              <p:cNvSpPr/>
              <p:nvPr/>
            </p:nvSpPr>
            <p:spPr>
              <a:xfrm>
                <a:off x="11451715" y="2809296"/>
                <a:ext cx="734033" cy="1745983"/>
              </a:xfrm>
              <a:custGeom>
                <a:avLst/>
                <a:gdLst/>
                <a:ahLst/>
                <a:cxnLst/>
                <a:rect l="l" t="t" r="r" b="b"/>
                <a:pathLst>
                  <a:path w="855346" h="2034540" extrusionOk="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60" name="Google Shape;260;p43"/>
              <p:cNvCxnSpPr/>
              <p:nvPr/>
            </p:nvCxnSpPr>
            <p:spPr>
              <a:xfrm>
                <a:off x="9981203" y="5098858"/>
                <a:ext cx="733213" cy="400531"/>
              </a:xfrm>
              <a:prstGeom prst="straightConnector1">
                <a:avLst/>
              </a:pr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261" name="Google Shape;261;p43"/>
            <p:cNvGrpSpPr/>
            <p:nvPr/>
          </p:nvGrpSpPr>
          <p:grpSpPr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262" name="Google Shape;262;p43"/>
              <p:cNvSpPr/>
              <p:nvPr/>
            </p:nvSpPr>
            <p:spPr>
              <a:xfrm>
                <a:off x="7550108" y="-9139"/>
                <a:ext cx="59160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1604" h="774738" extrusionOk="0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3" name="Google Shape;263;p43"/>
              <p:cNvSpPr/>
              <p:nvPr/>
            </p:nvSpPr>
            <p:spPr>
              <a:xfrm>
                <a:off x="8141712" y="-9139"/>
                <a:ext cx="59094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0944" h="774738" extrusionOk="0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4" name="Google Shape;264;p43"/>
              <p:cNvSpPr/>
              <p:nvPr/>
            </p:nvSpPr>
            <p:spPr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65" name="Google Shape;265;p43"/>
            <p:cNvGrpSpPr/>
            <p:nvPr/>
          </p:nvGrpSpPr>
          <p:grpSpPr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266" name="Google Shape;266;p43"/>
              <p:cNvSpPr/>
              <p:nvPr/>
            </p:nvSpPr>
            <p:spPr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7" name="Google Shape;267;p43"/>
              <p:cNvSpPr/>
              <p:nvPr/>
            </p:nvSpPr>
            <p:spPr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8" name="Google Shape;268;p43"/>
              <p:cNvSpPr/>
              <p:nvPr/>
            </p:nvSpPr>
            <p:spPr>
              <a:xfrm>
                <a:off x="6260506" y="6577107"/>
                <a:ext cx="1050305" cy="287297"/>
              </a:xfrm>
              <a:custGeom>
                <a:avLst/>
                <a:gdLst/>
                <a:ahLst/>
                <a:cxnLst/>
                <a:rect l="l" t="t" r="r" b="b"/>
                <a:pathLst>
                  <a:path w="1709736" h="467676" extrusionOk="0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Sub | Title">
  <p:cSld name="Top Sub | Title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45"/>
          <p:cNvSpPr txBox="1">
            <a:spLocks noGrp="1"/>
          </p:cNvSpPr>
          <p:nvPr>
            <p:ph type="body" idx="1"/>
          </p:nvPr>
        </p:nvSpPr>
        <p:spPr>
          <a:xfrm>
            <a:off x="269240" y="-541796"/>
            <a:ext cx="11656060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None/>
              <a:defRPr sz="12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quare Photo">
  <p:cSld name="Title - Square Photo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46"/>
          <p:cNvGrpSpPr/>
          <p:nvPr/>
        </p:nvGrpSpPr>
        <p:grpSpPr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7" name="Google Shape;277;p46"/>
            <p:cNvGrpSpPr/>
            <p:nvPr/>
          </p:nvGrpSpPr>
          <p:grpSpPr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278" name="Google Shape;278;p46"/>
              <p:cNvSpPr/>
              <p:nvPr/>
            </p:nvSpPr>
            <p:spPr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9" name="Google Shape;279;p46"/>
              <p:cNvSpPr/>
              <p:nvPr/>
            </p:nvSpPr>
            <p:spPr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0" name="Google Shape;280;p46"/>
              <p:cNvSpPr/>
              <p:nvPr/>
            </p:nvSpPr>
            <p:spPr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1" name="Google Shape;281;p46"/>
              <p:cNvSpPr/>
              <p:nvPr/>
            </p:nvSpPr>
            <p:spPr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2" name="Google Shape;282;p46"/>
              <p:cNvSpPr/>
              <p:nvPr/>
            </p:nvSpPr>
            <p:spPr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3" name="Google Shape;283;p46"/>
              <p:cNvSpPr/>
              <p:nvPr/>
            </p:nvSpPr>
            <p:spPr>
              <a:xfrm>
                <a:off x="8513545" y="6444311"/>
                <a:ext cx="1467248" cy="400530"/>
              </a:xfrm>
              <a:custGeom>
                <a:avLst/>
                <a:gdLst/>
                <a:ahLst/>
                <a:cxnLst/>
                <a:rect l="l" t="t" r="r" b="b"/>
                <a:pathLst>
                  <a:path w="1709737" h="466725" extrusionOk="0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4" name="Google Shape;284;p46"/>
              <p:cNvSpPr/>
              <p:nvPr/>
            </p:nvSpPr>
            <p:spPr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5" name="Google Shape;285;p46"/>
              <p:cNvSpPr/>
              <p:nvPr/>
            </p:nvSpPr>
            <p:spPr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6" name="Google Shape;286;p46"/>
              <p:cNvSpPr/>
              <p:nvPr/>
            </p:nvSpPr>
            <p:spPr>
              <a:xfrm>
                <a:off x="9247573" y="3753404"/>
                <a:ext cx="2200463" cy="2147333"/>
              </a:xfrm>
              <a:custGeom>
                <a:avLst/>
                <a:gdLst/>
                <a:ahLst/>
                <a:cxnLst/>
                <a:rect l="l" t="t" r="r" b="b"/>
                <a:pathLst>
                  <a:path w="2564131" h="2502221" extrusionOk="0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7" name="Google Shape;287;p46"/>
              <p:cNvSpPr/>
              <p:nvPr/>
            </p:nvSpPr>
            <p:spPr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8" name="Google Shape;288;p46"/>
              <p:cNvSpPr/>
              <p:nvPr/>
            </p:nvSpPr>
            <p:spPr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9" name="Google Shape;289;p46"/>
              <p:cNvSpPr/>
              <p:nvPr/>
            </p:nvSpPr>
            <p:spPr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0" name="Google Shape;290;p46"/>
              <p:cNvSpPr/>
              <p:nvPr/>
            </p:nvSpPr>
            <p:spPr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1" name="Google Shape;291;p46"/>
              <p:cNvSpPr/>
              <p:nvPr/>
            </p:nvSpPr>
            <p:spPr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2" name="Google Shape;292;p46"/>
              <p:cNvSpPr/>
              <p:nvPr/>
            </p:nvSpPr>
            <p:spPr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3" name="Google Shape;293;p46"/>
              <p:cNvSpPr/>
              <p:nvPr/>
            </p:nvSpPr>
            <p:spPr>
              <a:xfrm>
                <a:off x="11451715" y="2809296"/>
                <a:ext cx="734033" cy="1745983"/>
              </a:xfrm>
              <a:custGeom>
                <a:avLst/>
                <a:gdLst/>
                <a:ahLst/>
                <a:cxnLst/>
                <a:rect l="l" t="t" r="r" b="b"/>
                <a:pathLst>
                  <a:path w="855346" h="2034540" extrusionOk="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94" name="Google Shape;294;p46"/>
              <p:cNvCxnSpPr/>
              <p:nvPr/>
            </p:nvCxnSpPr>
            <p:spPr>
              <a:xfrm>
                <a:off x="9981203" y="5098858"/>
                <a:ext cx="733213" cy="400531"/>
              </a:xfrm>
              <a:prstGeom prst="straightConnector1">
                <a:avLst/>
              </a:pr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295" name="Google Shape;295;p46"/>
            <p:cNvGrpSpPr/>
            <p:nvPr/>
          </p:nvGrpSpPr>
          <p:grpSpPr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296" name="Google Shape;296;p46"/>
              <p:cNvSpPr/>
              <p:nvPr/>
            </p:nvSpPr>
            <p:spPr>
              <a:xfrm>
                <a:off x="7550108" y="-9139"/>
                <a:ext cx="59160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1604" h="774738" extrusionOk="0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7" name="Google Shape;297;p46"/>
              <p:cNvSpPr/>
              <p:nvPr/>
            </p:nvSpPr>
            <p:spPr>
              <a:xfrm>
                <a:off x="8141712" y="-9139"/>
                <a:ext cx="59094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0944" h="774738" extrusionOk="0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8" name="Google Shape;298;p46"/>
              <p:cNvSpPr/>
              <p:nvPr/>
            </p:nvSpPr>
            <p:spPr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99" name="Google Shape;299;p46"/>
            <p:cNvGrpSpPr/>
            <p:nvPr/>
          </p:nvGrpSpPr>
          <p:grpSpPr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0" name="Google Shape;300;p46"/>
              <p:cNvSpPr/>
              <p:nvPr/>
            </p:nvSpPr>
            <p:spPr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1" name="Google Shape;301;p46"/>
              <p:cNvSpPr/>
              <p:nvPr/>
            </p:nvSpPr>
            <p:spPr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2" name="Google Shape;302;p46"/>
              <p:cNvSpPr/>
              <p:nvPr/>
            </p:nvSpPr>
            <p:spPr>
              <a:xfrm>
                <a:off x="6260506" y="6577107"/>
                <a:ext cx="1050305" cy="287297"/>
              </a:xfrm>
              <a:custGeom>
                <a:avLst/>
                <a:gdLst/>
                <a:ahLst/>
                <a:cxnLst/>
                <a:rect l="l" t="t" r="r" b="b"/>
                <a:pathLst>
                  <a:path w="1709736" h="467676" extrusionOk="0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303" name="Google Shape;303;p46"/>
          <p:cNvSpPr>
            <a:spLocks noGrp="1"/>
          </p:cNvSpPr>
          <p:nvPr>
            <p:ph type="pic" idx="2"/>
          </p:nvPr>
        </p:nvSpPr>
        <p:spPr>
          <a:xfrm>
            <a:off x="5016500" y="292100"/>
            <a:ext cx="6881813" cy="62722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  <a:effectLst>
            <a:outerShdw blurRad="508000" dist="63500" dir="2700000" sx="101000" sy="101000" algn="tl" rotWithShape="0">
              <a:srgbClr val="000000">
                <a:alpha val="32941"/>
              </a:srgbClr>
            </a:outerShdw>
          </a:effectLst>
        </p:spPr>
        <p:txBody>
          <a:bodyPr spcFirstLastPara="1" wrap="square" lIns="0" tIns="1188700" rIns="0" bIns="0" anchor="ctr" anchorCtr="0"/>
          <a:lstStyle>
            <a:lvl1pPr marR="0" lvl="0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Noto Sans Symbols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04" name="Google Shape;304;p46"/>
          <p:cNvSpPr txBox="1">
            <a:spLocks noGrp="1"/>
          </p:cNvSpPr>
          <p:nvPr>
            <p:ph type="title"/>
          </p:nvPr>
        </p:nvSpPr>
        <p:spPr>
          <a:xfrm>
            <a:off x="584201" y="2579648"/>
            <a:ext cx="376889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6"/>
          <p:cNvSpPr txBox="1">
            <a:spLocks noGrp="1"/>
          </p:cNvSpPr>
          <p:nvPr>
            <p:ph type="body" idx="1"/>
          </p:nvPr>
        </p:nvSpPr>
        <p:spPr>
          <a:xfrm>
            <a:off x="584201" y="3535541"/>
            <a:ext cx="37693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359">
          <p15:clr>
            <a:srgbClr val="FBAE40"/>
          </p15:clr>
        </p15:guide>
        <p15:guide id="2" orient="horz" pos="904">
          <p15:clr>
            <a:srgbClr val="5ACBF0"/>
          </p15:clr>
        </p15:guide>
        <p15:guide id="3" orient="horz" pos="1276">
          <p15:clr>
            <a:srgbClr val="5ACBF0"/>
          </p15:clr>
        </p15:guide>
        <p15:guide id="4" orient="horz" pos="2226">
          <p15:clr>
            <a:srgbClr val="5ACBF0"/>
          </p15:clr>
        </p15:guide>
        <p15:guide id="5" pos="2993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 slide white">
    <p:bg>
      <p:bgPr>
        <a:solidFill>
          <a:schemeClr val="dk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47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1"/>
              <a:buNone/>
              <a:defRPr sz="1568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9" name="Google Shape;309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ue">
  <p:cSld name="Title slide blue">
    <p:bg>
      <p:bgPr>
        <a:solidFill>
          <a:schemeClr val="dk2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48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1"/>
              <a:buNone/>
              <a:defRPr sz="1568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13" name="Google Shape;313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ual Studio Live! Washington, D.C.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photo">
  <p:cSld name="Title slide photo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9" descr="A person sitting in a chair using a computer&#10;&#10;Description generated with very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509" y="0"/>
            <a:ext cx="122055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9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94"/>
              <a:buFont typeface="Quattrocento Sans"/>
              <a:buNone/>
              <a:defRPr sz="5294" strike="noStrik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49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11"/>
              <a:buNone/>
              <a:defRPr sz="1568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18" name="Google Shape;31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>
            <a:spLocks noGrp="1"/>
          </p:cNvSpPr>
          <p:nvPr>
            <p:ph type="title"/>
          </p:nvPr>
        </p:nvSpPr>
        <p:spPr>
          <a:xfrm>
            <a:off x="426425" y="1202871"/>
            <a:ext cx="3632388" cy="117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1"/>
              <a:buFont typeface="Quattrocento Sans"/>
              <a:buNone/>
              <a:defRPr sz="1961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50"/>
          <p:cNvSpPr txBox="1">
            <a:spLocks noGrp="1"/>
          </p:cNvSpPr>
          <p:nvPr>
            <p:ph type="body" idx="1"/>
          </p:nvPr>
        </p:nvSpPr>
        <p:spPr>
          <a:xfrm>
            <a:off x="6212722" y="1202872"/>
            <a:ext cx="3618382" cy="328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5"/>
              <a:buFont typeface="Noto Sans Symbols"/>
              <a:buNone/>
              <a:defRPr sz="196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>
  <p:cSld name="Title &amp; body slide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>
            <a:spLocks noGrp="1"/>
          </p:cNvSpPr>
          <p:nvPr>
            <p:ph type="body" idx="1"/>
          </p:nvPr>
        </p:nvSpPr>
        <p:spPr>
          <a:xfrm>
            <a:off x="437318" y="2139702"/>
            <a:ext cx="11339774" cy="122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None/>
              <a:defRPr sz="2549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>
                <a:solidFill>
                  <a:srgbClr val="000000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/>
            </a:lvl4pPr>
            <a:lvl5pPr marL="2286000" lvl="4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51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out 2">
  <p:cSld name="Photo layout 2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>
            <a:spLocks noGrp="1"/>
          </p:cNvSpPr>
          <p:nvPr>
            <p:ph type="pic" idx="2"/>
          </p:nvPr>
        </p:nvSpPr>
        <p:spPr>
          <a:xfrm>
            <a:off x="426424" y="2135537"/>
            <a:ext cx="3632388" cy="25838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27" name="Google Shape;327;p52"/>
          <p:cNvSpPr>
            <a:spLocks noGrp="1"/>
          </p:cNvSpPr>
          <p:nvPr>
            <p:ph type="pic" idx="3"/>
          </p:nvPr>
        </p:nvSpPr>
        <p:spPr>
          <a:xfrm>
            <a:off x="4281364" y="2135537"/>
            <a:ext cx="3623050" cy="25838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28" name="Google Shape;328;p52"/>
          <p:cNvSpPr>
            <a:spLocks noGrp="1"/>
          </p:cNvSpPr>
          <p:nvPr>
            <p:ph type="pic" idx="4"/>
          </p:nvPr>
        </p:nvSpPr>
        <p:spPr>
          <a:xfrm>
            <a:off x="8126963" y="2135536"/>
            <a:ext cx="3634002" cy="25838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29" name="Google Shape;329;p52"/>
          <p:cNvSpPr txBox="1">
            <a:spLocks noGrp="1"/>
          </p:cNvSpPr>
          <p:nvPr>
            <p:ph type="body" idx="1"/>
          </p:nvPr>
        </p:nvSpPr>
        <p:spPr>
          <a:xfrm>
            <a:off x="426424" y="4927922"/>
            <a:ext cx="3630521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p52"/>
          <p:cNvSpPr txBox="1">
            <a:spLocks noGrp="1"/>
          </p:cNvSpPr>
          <p:nvPr>
            <p:ph type="body" idx="5"/>
          </p:nvPr>
        </p:nvSpPr>
        <p:spPr>
          <a:xfrm>
            <a:off x="4281361" y="4927922"/>
            <a:ext cx="3623050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1" name="Google Shape;331;p52"/>
          <p:cNvSpPr txBox="1">
            <a:spLocks noGrp="1"/>
          </p:cNvSpPr>
          <p:nvPr>
            <p:ph type="body" idx="6"/>
          </p:nvPr>
        </p:nvSpPr>
        <p:spPr>
          <a:xfrm>
            <a:off x="8126963" y="4927922"/>
            <a:ext cx="3630521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2" name="Google Shape;332;p52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layout">
  <p:cSld name="Device layou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>
            <a:spLocks noGrp="1"/>
          </p:cNvSpPr>
          <p:nvPr>
            <p:ph type="clipArt" idx="2"/>
          </p:nvPr>
        </p:nvSpPr>
        <p:spPr>
          <a:xfrm>
            <a:off x="5982391" y="2145841"/>
            <a:ext cx="5780073" cy="3756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35" name="Google Shape;335;p53"/>
          <p:cNvSpPr txBox="1">
            <a:spLocks noGrp="1"/>
          </p:cNvSpPr>
          <p:nvPr>
            <p:ph type="body" idx="1"/>
          </p:nvPr>
        </p:nvSpPr>
        <p:spPr>
          <a:xfrm>
            <a:off x="426424" y="2145841"/>
            <a:ext cx="5138175" cy="257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Font typeface="Noto Sans Symbols"/>
              <a:buNone/>
              <a:defRPr sz="2549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2549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53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three columns graphic and text">
  <p:cSld name="Graphic layout: three columns graphic and text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/>
          <p:nvPr/>
        </p:nvSpPr>
        <p:spPr>
          <a:xfrm>
            <a:off x="426425" y="1599723"/>
            <a:ext cx="3632388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9" name="Google Shape;339;p54"/>
          <p:cNvSpPr txBox="1">
            <a:spLocks noGrp="1"/>
          </p:cNvSpPr>
          <p:nvPr>
            <p:ph type="body" idx="1"/>
          </p:nvPr>
        </p:nvSpPr>
        <p:spPr>
          <a:xfrm>
            <a:off x="897219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54"/>
          <p:cNvSpPr/>
          <p:nvPr/>
        </p:nvSpPr>
        <p:spPr>
          <a:xfrm>
            <a:off x="4281363" y="1599723"/>
            <a:ext cx="3623052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1" name="Google Shape;341;p54"/>
          <p:cNvSpPr/>
          <p:nvPr/>
        </p:nvSpPr>
        <p:spPr>
          <a:xfrm>
            <a:off x="8126965" y="1599723"/>
            <a:ext cx="3635499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2" name="Google Shape;342;p54"/>
          <p:cNvSpPr txBox="1">
            <a:spLocks noGrp="1"/>
          </p:cNvSpPr>
          <p:nvPr>
            <p:ph type="body" idx="2"/>
          </p:nvPr>
        </p:nvSpPr>
        <p:spPr>
          <a:xfrm>
            <a:off x="4746694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54"/>
          <p:cNvSpPr txBox="1">
            <a:spLocks noGrp="1"/>
          </p:cNvSpPr>
          <p:nvPr>
            <p:ph type="body" idx="3"/>
          </p:nvPr>
        </p:nvSpPr>
        <p:spPr>
          <a:xfrm>
            <a:off x="8598490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54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54"/>
          <p:cNvSpPr txBox="1">
            <a:spLocks noGrp="1"/>
          </p:cNvSpPr>
          <p:nvPr>
            <p:ph type="body" idx="4"/>
          </p:nvPr>
        </p:nvSpPr>
        <p:spPr>
          <a:xfrm>
            <a:off x="426425" y="4927922"/>
            <a:ext cx="3627659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" name="Google Shape;346;p54"/>
          <p:cNvSpPr txBox="1">
            <a:spLocks noGrp="1"/>
          </p:cNvSpPr>
          <p:nvPr>
            <p:ph type="body" idx="5"/>
          </p:nvPr>
        </p:nvSpPr>
        <p:spPr>
          <a:xfrm>
            <a:off x="4281362" y="4927922"/>
            <a:ext cx="3623051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7" name="Google Shape;347;p54"/>
          <p:cNvSpPr txBox="1">
            <a:spLocks noGrp="1"/>
          </p:cNvSpPr>
          <p:nvPr>
            <p:ph type="body" idx="6"/>
          </p:nvPr>
        </p:nvSpPr>
        <p:spPr>
          <a:xfrm>
            <a:off x="8126963" y="4927922"/>
            <a:ext cx="3635502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four columns graphic and text">
  <p:cSld name="Graphic layout: four columns graphic and text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5"/>
          <p:cNvSpPr/>
          <p:nvPr/>
        </p:nvSpPr>
        <p:spPr>
          <a:xfrm>
            <a:off x="9109046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0" name="Google Shape;350;p55"/>
          <p:cNvSpPr/>
          <p:nvPr/>
        </p:nvSpPr>
        <p:spPr>
          <a:xfrm>
            <a:off x="6214840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1" name="Google Shape;351;p55"/>
          <p:cNvSpPr/>
          <p:nvPr/>
        </p:nvSpPr>
        <p:spPr>
          <a:xfrm>
            <a:off x="3320633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2" name="Google Shape;352;p55"/>
          <p:cNvSpPr/>
          <p:nvPr/>
        </p:nvSpPr>
        <p:spPr>
          <a:xfrm>
            <a:off x="426426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3" name="Google Shape;353;p55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5"/>
          <p:cNvSpPr txBox="1">
            <a:spLocks noGrp="1"/>
          </p:cNvSpPr>
          <p:nvPr>
            <p:ph type="body" idx="1"/>
          </p:nvPr>
        </p:nvSpPr>
        <p:spPr>
          <a:xfrm>
            <a:off x="966751" y="2135537"/>
            <a:ext cx="1572767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" name="Google Shape;355;p55"/>
          <p:cNvSpPr txBox="1">
            <a:spLocks noGrp="1"/>
          </p:cNvSpPr>
          <p:nvPr>
            <p:ph type="body" idx="2"/>
          </p:nvPr>
        </p:nvSpPr>
        <p:spPr>
          <a:xfrm>
            <a:off x="3849259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" name="Google Shape;356;p55"/>
          <p:cNvSpPr txBox="1">
            <a:spLocks noGrp="1"/>
          </p:cNvSpPr>
          <p:nvPr>
            <p:ph type="body" idx="3"/>
          </p:nvPr>
        </p:nvSpPr>
        <p:spPr>
          <a:xfrm>
            <a:off x="426426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" name="Google Shape;357;p55"/>
          <p:cNvSpPr txBox="1">
            <a:spLocks noGrp="1"/>
          </p:cNvSpPr>
          <p:nvPr>
            <p:ph type="body" idx="4"/>
          </p:nvPr>
        </p:nvSpPr>
        <p:spPr>
          <a:xfrm>
            <a:off x="3320633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" name="Google Shape;358;p55"/>
          <p:cNvSpPr txBox="1">
            <a:spLocks noGrp="1"/>
          </p:cNvSpPr>
          <p:nvPr>
            <p:ph type="body" idx="5"/>
          </p:nvPr>
        </p:nvSpPr>
        <p:spPr>
          <a:xfrm>
            <a:off x="6214840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9" name="Google Shape;359;p55"/>
          <p:cNvSpPr txBox="1">
            <a:spLocks noGrp="1"/>
          </p:cNvSpPr>
          <p:nvPr>
            <p:ph type="body" idx="6"/>
          </p:nvPr>
        </p:nvSpPr>
        <p:spPr>
          <a:xfrm>
            <a:off x="6743466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55"/>
          <p:cNvSpPr txBox="1">
            <a:spLocks noGrp="1"/>
          </p:cNvSpPr>
          <p:nvPr>
            <p:ph type="body" idx="7"/>
          </p:nvPr>
        </p:nvSpPr>
        <p:spPr>
          <a:xfrm>
            <a:off x="9637672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55"/>
          <p:cNvSpPr txBox="1">
            <a:spLocks noGrp="1"/>
          </p:cNvSpPr>
          <p:nvPr>
            <p:ph type="body" idx="8"/>
          </p:nvPr>
        </p:nvSpPr>
        <p:spPr>
          <a:xfrm>
            <a:off x="9109046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layout">
  <p:cSld name="Table layout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hite">
  <p:cSld name="Section title white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94"/>
              <a:buFont typeface="Quattrocento Sans"/>
              <a:buNone/>
              <a:defRPr sz="5294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ack">
  <p:cSld name="Section title black">
    <p:bg>
      <p:bgPr>
        <a:solidFill>
          <a:schemeClr val="dk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8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333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533"/>
              </a:spcBef>
              <a:spcAft>
                <a:spcPts val="0"/>
              </a:spcAft>
              <a:buSzPts val="2667"/>
              <a:buNone/>
              <a:defRPr sz="2667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73"/>
              </a:spcBef>
              <a:spcAft>
                <a:spcPts val="0"/>
              </a:spcAft>
              <a:buSzPts val="1867"/>
              <a:buNone/>
              <a:defRPr sz="1867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73"/>
              </a:spcBef>
              <a:spcAft>
                <a:spcPts val="0"/>
              </a:spcAft>
              <a:buSzPts val="1867"/>
              <a:buNone/>
              <a:defRPr sz="1867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ue">
  <p:cSld name="Section title blue">
    <p:bg>
      <p:bgPr>
        <a:solidFill>
          <a:schemeClr val="dk2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photo">
  <p:cSld name="Section title photo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60" descr="A person in a blue shirt&#10;&#10;Description generated with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0264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0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94"/>
              <a:buFont typeface="Quattrocento Sans"/>
              <a:buNone/>
              <a:defRPr sz="5294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white">
  <p:cSld name="Thank you white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2"/>
          <p:cNvSpPr txBox="1">
            <a:spLocks noGrp="1"/>
          </p:cNvSpPr>
          <p:nvPr>
            <p:ph type="title"/>
          </p:nvPr>
        </p:nvSpPr>
        <p:spPr>
          <a:xfrm>
            <a:off x="426424" y="1829711"/>
            <a:ext cx="7477989" cy="147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49"/>
              <a:buFont typeface="Quattrocento Sans"/>
              <a:buNone/>
              <a:defRPr sz="2549">
                <a:solidFill>
                  <a:schemeClr val="dk1"/>
                </a:solidFill>
              </a:defRPr>
            </a:lvl1pPr>
            <a:lvl2pPr lvl="1">
              <a:spcBef>
                <a:spcPts val="1274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62"/>
          <p:cNvSpPr txBox="1"/>
          <p:nvPr/>
        </p:nvSpPr>
        <p:spPr>
          <a:xfrm>
            <a:off x="428494" y="6318462"/>
            <a:ext cx="4482124" cy="10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6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/>
          </a:p>
        </p:txBody>
      </p:sp>
      <p:pic>
        <p:nvPicPr>
          <p:cNvPr id="377" name="Google Shape;377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blue">
  <p:cSld name="Thank you blue">
    <p:bg>
      <p:bgPr>
        <a:solidFill>
          <a:schemeClr val="dk2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3"/>
          <p:cNvSpPr txBox="1">
            <a:spLocks noGrp="1"/>
          </p:cNvSpPr>
          <p:nvPr>
            <p:ph type="title"/>
          </p:nvPr>
        </p:nvSpPr>
        <p:spPr>
          <a:xfrm>
            <a:off x="426425" y="1829711"/>
            <a:ext cx="7477989" cy="147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49"/>
              <a:buFont typeface="Quattrocento Sans"/>
              <a:buNone/>
              <a:defRPr sz="2549">
                <a:solidFill>
                  <a:schemeClr val="lt1"/>
                </a:solidFill>
              </a:defRPr>
            </a:lvl1pPr>
            <a:lvl2pPr lvl="1">
              <a:spcBef>
                <a:spcPts val="1274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63"/>
          <p:cNvSpPr txBox="1"/>
          <p:nvPr/>
        </p:nvSpPr>
        <p:spPr>
          <a:xfrm>
            <a:off x="428494" y="6318462"/>
            <a:ext cx="4482124" cy="10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6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/>
          </a:p>
        </p:txBody>
      </p:sp>
      <p:pic>
        <p:nvPicPr>
          <p:cNvPr id="381" name="Google Shape;38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 Solid">
  <p:cSld name="9_Title Slide Solid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818" y="0"/>
            <a:ext cx="1219027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5"/>
          <p:cNvSpPr/>
          <p:nvPr/>
        </p:nvSpPr>
        <p:spPr>
          <a:xfrm>
            <a:off x="-15725" y="0"/>
            <a:ext cx="5984100" cy="6858000"/>
          </a:xfrm>
          <a:prstGeom prst="rect">
            <a:avLst/>
          </a:prstGeom>
          <a:solidFill>
            <a:srgbClr val="000000">
              <a:alpha val="54900"/>
            </a:srgbClr>
          </a:solidFill>
          <a:ln>
            <a:noFill/>
          </a:ln>
        </p:spPr>
        <p:txBody>
          <a:bodyPr spcFirstLastPara="1" wrap="square" lIns="179200" tIns="143375" rIns="179200" bIns="1433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65"/>
          <p:cNvSpPr txBox="1">
            <a:spLocks noGrp="1"/>
          </p:cNvSpPr>
          <p:nvPr>
            <p:ph type="title"/>
          </p:nvPr>
        </p:nvSpPr>
        <p:spPr>
          <a:xfrm>
            <a:off x="150852" y="2057400"/>
            <a:ext cx="5211600" cy="27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182875" rIns="146300" bIns="914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4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pic>
        <p:nvPicPr>
          <p:cNvPr id="392" name="Google Shape;39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42" y="200781"/>
            <a:ext cx="1946824" cy="71594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5"/>
          <p:cNvSpPr txBox="1">
            <a:spLocks noGrp="1"/>
          </p:cNvSpPr>
          <p:nvPr>
            <p:ph type="body" idx="1"/>
          </p:nvPr>
        </p:nvSpPr>
        <p:spPr>
          <a:xfrm>
            <a:off x="150852" y="4800602"/>
            <a:ext cx="5211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91425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66"/>
          <p:cNvSpPr txBox="1">
            <a:spLocks noGrp="1"/>
          </p:cNvSpPr>
          <p:nvPr>
            <p:ph type="body" idx="1"/>
          </p:nvPr>
        </p:nvSpPr>
        <p:spPr>
          <a:xfrm>
            <a:off x="584200" y="1435497"/>
            <a:ext cx="11018400" cy="23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00" name="Google Shape;400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6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6" name="Google Shape;406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6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609600" y="1200152"/>
            <a:ext cx="5384800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65645" algn="l">
              <a:spcBef>
                <a:spcPts val="747"/>
              </a:spcBef>
              <a:spcAft>
                <a:spcPts val="0"/>
              </a:spcAft>
              <a:buSzPts val="3733"/>
              <a:buChar char="•"/>
              <a:defRPr sz="3733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SzPts val="3200"/>
              <a:buChar char="–"/>
              <a:defRPr sz="3200"/>
            </a:lvl2pPr>
            <a:lvl3pPr marL="1371600" lvl="2" indent="-397954" algn="l">
              <a:spcBef>
                <a:spcPts val="533"/>
              </a:spcBef>
              <a:spcAft>
                <a:spcPts val="0"/>
              </a:spcAft>
              <a:buSzPts val="2667"/>
              <a:buChar char="•"/>
              <a:defRPr sz="2667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97600" y="1200152"/>
            <a:ext cx="5384800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65645" algn="l">
              <a:spcBef>
                <a:spcPts val="747"/>
              </a:spcBef>
              <a:spcAft>
                <a:spcPts val="0"/>
              </a:spcAft>
              <a:buSzPts val="3733"/>
              <a:buChar char="•"/>
              <a:defRPr sz="3733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SzPts val="3200"/>
              <a:buChar char="–"/>
              <a:defRPr sz="3200"/>
            </a:lvl2pPr>
            <a:lvl3pPr marL="1371600" lvl="2" indent="-397954" algn="l">
              <a:spcBef>
                <a:spcPts val="533"/>
              </a:spcBef>
              <a:spcAft>
                <a:spcPts val="0"/>
              </a:spcAft>
              <a:buSzPts val="2667"/>
              <a:buChar char="•"/>
              <a:defRPr sz="2667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7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18" name="Google Shape;418;p7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19" name="Google Shape;419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7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5" name="Google Shape;425;p7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26" name="Google Shape;426;p7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28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7" name="Google Shape;427;p7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28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28" name="Google Shape;428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5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7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500" cy="48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43" name="Google Shape;443;p7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44" name="Google Shape;444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5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7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500" cy="48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0" name="Google Shape;450;p7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51" name="Google Shape;451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7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57" name="Google Shape;457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7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77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63" name="Google Shape;463;p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with photo and tile">
  <p:cSld name="2_Title with photo and tile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79" descr="A person sitting at a table using a computer&#10;&#10;Description generated with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" y="0"/>
            <a:ext cx="12192000" cy="6857027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79"/>
          <p:cNvSpPr/>
          <p:nvPr/>
        </p:nvSpPr>
        <p:spPr>
          <a:xfrm>
            <a:off x="-2" y="-5304"/>
            <a:ext cx="4526100" cy="6863400"/>
          </a:xfrm>
          <a:prstGeom prst="rect">
            <a:avLst/>
          </a:prstGeom>
          <a:gradFill>
            <a:gsLst>
              <a:gs pos="0">
                <a:srgbClr val="FFFFFF">
                  <a:alpha val="7098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73" name="Google Shape;473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292" y="256398"/>
            <a:ext cx="1829371" cy="672922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79"/>
          <p:cNvSpPr/>
          <p:nvPr/>
        </p:nvSpPr>
        <p:spPr>
          <a:xfrm>
            <a:off x="267682" y="2084173"/>
            <a:ext cx="8125200" cy="3586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269303" y="2077814"/>
            <a:ext cx="62751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4700"/>
              <a:buFont typeface="Quattrocento Sans"/>
              <a:buNone/>
              <a:defRPr sz="4700">
                <a:solidFill>
                  <a:srgbClr val="35353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79"/>
          <p:cNvSpPr txBox="1">
            <a:spLocks noGrp="1"/>
          </p:cNvSpPr>
          <p:nvPr>
            <p:ph type="body" idx="1"/>
          </p:nvPr>
        </p:nvSpPr>
        <p:spPr>
          <a:xfrm>
            <a:off x="267682" y="3877278"/>
            <a:ext cx="62763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107575" rIns="161350" bIns="107575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0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marL="914400" lvl="1" indent="-228600" algn="l">
              <a:spcBef>
                <a:spcPts val="533"/>
              </a:spcBef>
              <a:spcAft>
                <a:spcPts val="0"/>
              </a:spcAft>
              <a:buSzPts val="2667"/>
              <a:buNone/>
              <a:defRPr sz="2667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3pPr>
            <a:lvl4pPr marL="1828800" lvl="3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 b="1"/>
            </a:lvl4pPr>
            <a:lvl5pPr marL="2286000" lvl="4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 b="1"/>
            </a:lvl5pPr>
            <a:lvl6pPr marL="2743200" lvl="5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6pPr>
            <a:lvl7pPr marL="3200400" lvl="6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7pPr>
            <a:lvl8pPr marL="3657600" lvl="7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8pPr>
            <a:lvl9pPr marL="4114800" lvl="8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397954" algn="l">
              <a:spcBef>
                <a:spcPts val="533"/>
              </a:spcBef>
              <a:spcAft>
                <a:spcPts val="0"/>
              </a:spcAft>
              <a:buSzPts val="2667"/>
              <a:buChar char="–"/>
              <a:defRPr sz="2667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64045" algn="l">
              <a:spcBef>
                <a:spcPts val="427"/>
              </a:spcBef>
              <a:spcAft>
                <a:spcPts val="0"/>
              </a:spcAft>
              <a:buSzPts val="2133"/>
              <a:buChar char="–"/>
              <a:defRPr sz="2133"/>
            </a:lvl4pPr>
            <a:lvl5pPr marL="2286000" lvl="4" indent="-364045" algn="l">
              <a:spcBef>
                <a:spcPts val="427"/>
              </a:spcBef>
              <a:spcAft>
                <a:spcPts val="0"/>
              </a:spcAft>
              <a:buSzPts val="2133"/>
              <a:buChar char="»"/>
              <a:defRPr sz="2133"/>
            </a:lvl5pPr>
            <a:lvl6pPr marL="2743200" lvl="5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6pPr>
            <a:lvl7pPr marL="3200400" lvl="6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7pPr>
            <a:lvl8pPr marL="3657600" lvl="7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8pPr>
            <a:lvl9pPr marL="4114800" lvl="8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3"/>
          </p:nvPr>
        </p:nvSpPr>
        <p:spPr>
          <a:xfrm>
            <a:off x="6193374" y="1535113"/>
            <a:ext cx="538903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marL="914400" lvl="1" indent="-228600" algn="l">
              <a:spcBef>
                <a:spcPts val="533"/>
              </a:spcBef>
              <a:spcAft>
                <a:spcPts val="0"/>
              </a:spcAft>
              <a:buSzPts val="2667"/>
              <a:buNone/>
              <a:defRPr sz="2667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3pPr>
            <a:lvl4pPr marL="1828800" lvl="3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 b="1"/>
            </a:lvl4pPr>
            <a:lvl5pPr marL="2286000" lvl="4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 b="1"/>
            </a:lvl5pPr>
            <a:lvl6pPr marL="2743200" lvl="5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6pPr>
            <a:lvl7pPr marL="3200400" lvl="6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7pPr>
            <a:lvl8pPr marL="3657600" lvl="7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8pPr>
            <a:lvl9pPr marL="4114800" lvl="8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4"/>
          </p:nvPr>
        </p:nvSpPr>
        <p:spPr>
          <a:xfrm>
            <a:off x="6193374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397954" algn="l">
              <a:spcBef>
                <a:spcPts val="533"/>
              </a:spcBef>
              <a:spcAft>
                <a:spcPts val="0"/>
              </a:spcAft>
              <a:buSzPts val="2667"/>
              <a:buChar char="–"/>
              <a:defRPr sz="2667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64045" algn="l">
              <a:spcBef>
                <a:spcPts val="427"/>
              </a:spcBef>
              <a:spcAft>
                <a:spcPts val="0"/>
              </a:spcAft>
              <a:buSzPts val="2133"/>
              <a:buChar char="–"/>
              <a:defRPr sz="2133"/>
            </a:lvl4pPr>
            <a:lvl5pPr marL="2286000" lvl="4" indent="-364045" algn="l">
              <a:spcBef>
                <a:spcPts val="427"/>
              </a:spcBef>
              <a:spcAft>
                <a:spcPts val="0"/>
              </a:spcAft>
              <a:buSzPts val="2133"/>
              <a:buChar char="»"/>
              <a:defRPr sz="2133"/>
            </a:lvl5pPr>
            <a:lvl6pPr marL="2743200" lvl="5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6pPr>
            <a:lvl7pPr marL="3200400" lvl="6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7pPr>
            <a:lvl8pPr marL="3657600" lvl="7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8pPr>
            <a:lvl9pPr marL="4114800" lvl="8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1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">
  <p:cSld name="Case study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2"/>
          <p:cNvSpPr>
            <a:spLocks noGrp="1"/>
          </p:cNvSpPr>
          <p:nvPr>
            <p:ph type="pic" idx="2"/>
          </p:nvPr>
        </p:nvSpPr>
        <p:spPr>
          <a:xfrm>
            <a:off x="1" y="-3821"/>
            <a:ext cx="6096000" cy="6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R="0" lvl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83" name="Google Shape;483;p82"/>
          <p:cNvSpPr txBox="1">
            <a:spLocks noGrp="1"/>
          </p:cNvSpPr>
          <p:nvPr>
            <p:ph type="body" idx="1"/>
          </p:nvPr>
        </p:nvSpPr>
        <p:spPr>
          <a:xfrm>
            <a:off x="6334936" y="2045659"/>
            <a:ext cx="4763400" cy="1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600" b="1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6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 sz="1400"/>
            </a:lvl3pPr>
            <a:lvl4pPr marL="1828800" lvl="3" indent="-2984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200"/>
            </a:lvl4pPr>
            <a:lvl5pPr marL="2286000" lvl="4" indent="-2984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2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4" name="Google Shape;484;p82"/>
          <p:cNvSpPr txBox="1">
            <a:spLocks noGrp="1"/>
          </p:cNvSpPr>
          <p:nvPr>
            <p:ph type="title"/>
          </p:nvPr>
        </p:nvSpPr>
        <p:spPr>
          <a:xfrm>
            <a:off x="6334935" y="289512"/>
            <a:ext cx="55818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3200"/>
              <a:buFont typeface="Quattrocento Sans"/>
              <a:buNone/>
              <a:defRPr sz="3200" b="0" cap="non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blue">
  <p:cSld name="Title Only - blue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3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ctr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400"/>
              <a:buFont typeface="Quattrocento Sans"/>
              <a:buNone/>
              <a:defRPr sz="2400" b="0" i="0" u="none" strike="noStrike" cap="non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stage">
  <p:cSld name="Title Only stage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4"/>
          <p:cNvSpPr/>
          <p:nvPr/>
        </p:nvSpPr>
        <p:spPr>
          <a:xfrm>
            <a:off x="-1" y="-7783"/>
            <a:ext cx="6096000" cy="6865800"/>
          </a:xfrm>
          <a:prstGeom prst="rect">
            <a:avLst/>
          </a:prstGeom>
          <a:solidFill>
            <a:schemeClr val="dk2">
              <a:alpha val="6669"/>
            </a:schemeClr>
          </a:solidFill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9" name="Google Shape;489;p84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56028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Quattrocento Sans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">
  <p:cSld name="Title &amp; Content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5"/>
          <p:cNvSpPr txBox="1">
            <a:spLocks noGrp="1"/>
          </p:cNvSpPr>
          <p:nvPr>
            <p:ph type="body" idx="1"/>
          </p:nvPr>
        </p:nvSpPr>
        <p:spPr>
          <a:xfrm>
            <a:off x="269240" y="1221953"/>
            <a:ext cx="11655900" cy="1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L="4572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600"/>
            </a:lvl2pPr>
            <a:lvl3pPr marL="1371600" lvl="2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3pPr>
            <a:lvl4pPr marL="1828800" lvl="3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/>
            </a:lvl4pPr>
            <a:lvl5pPr marL="2286000" lvl="4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2" name="Google Shape;492;p85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s">
  <p:cSld name="Bullet points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6"/>
          <p:cNvSpPr txBox="1">
            <a:spLocks noGrp="1"/>
          </p:cNvSpPr>
          <p:nvPr>
            <p:ph type="title"/>
          </p:nvPr>
        </p:nvSpPr>
        <p:spPr>
          <a:xfrm>
            <a:off x="697277" y="2309700"/>
            <a:ext cx="5115600" cy="1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89625" rIns="89625" bIns="8962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3200"/>
              <a:buFont typeface="Quattrocento Sans"/>
              <a:buNone/>
              <a:defRPr sz="3200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86"/>
          <p:cNvCxnSpPr/>
          <p:nvPr/>
        </p:nvCxnSpPr>
        <p:spPr>
          <a:xfrm rot="10800000">
            <a:off x="697027" y="3510463"/>
            <a:ext cx="431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86"/>
          <p:cNvSpPr>
            <a:spLocks noGrp="1"/>
          </p:cNvSpPr>
          <p:nvPr>
            <p:ph type="pic" idx="2"/>
          </p:nvPr>
        </p:nvSpPr>
        <p:spPr>
          <a:xfrm>
            <a:off x="6116826" y="0"/>
            <a:ext cx="60753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R="0" lvl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97" name="Google Shape;497;p86"/>
          <p:cNvSpPr txBox="1">
            <a:spLocks noGrp="1"/>
          </p:cNvSpPr>
          <p:nvPr>
            <p:ph type="body" idx="1"/>
          </p:nvPr>
        </p:nvSpPr>
        <p:spPr>
          <a:xfrm>
            <a:off x="697277" y="3695664"/>
            <a:ext cx="4314900" cy="13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89625" rIns="89625" bIns="89625" anchor="t" anchorCtr="0"/>
          <a:lstStyle>
            <a:lvl1pPr marL="457200" lvl="0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slide">
  <p:cSld name="Demo slide">
    <p:bg>
      <p:bgPr>
        <a:solidFill>
          <a:schemeClr val="dk2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7"/>
          <p:cNvSpPr txBox="1">
            <a:spLocks noGrp="1"/>
          </p:cNvSpPr>
          <p:nvPr>
            <p:ph type="title"/>
          </p:nvPr>
        </p:nvSpPr>
        <p:spPr>
          <a:xfrm>
            <a:off x="269240" y="2084186"/>
            <a:ext cx="10684200" cy="11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  <a:defRPr sz="7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87"/>
          <p:cNvSpPr txBox="1">
            <a:spLocks noGrp="1"/>
          </p:cNvSpPr>
          <p:nvPr>
            <p:ph type="body" idx="1"/>
          </p:nvPr>
        </p:nvSpPr>
        <p:spPr>
          <a:xfrm>
            <a:off x="269240" y="4780989"/>
            <a:ext cx="106824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300" tIns="143425" rIns="179300" bIns="143425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1" name="Google Shape;501;p87"/>
          <p:cNvSpPr txBox="1"/>
          <p:nvPr/>
        </p:nvSpPr>
        <p:spPr>
          <a:xfrm>
            <a:off x="269240" y="-306634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400"/>
              <a:buFont typeface="Quattrocento Sans"/>
              <a:buNone/>
            </a:pPr>
            <a:r>
              <a:rPr lang="en-US" sz="2400" b="0" i="0" u="none" strike="noStrike" cap="non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CLICK TO EDIT MASTER TITLE STYLE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mo slide">
  <p:cSld name="1_Demo slide">
    <p:bg>
      <p:bgPr>
        <a:solidFill>
          <a:schemeClr val="dk2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8"/>
          <p:cNvSpPr txBox="1">
            <a:spLocks noGrp="1"/>
          </p:cNvSpPr>
          <p:nvPr>
            <p:ph type="title"/>
          </p:nvPr>
        </p:nvSpPr>
        <p:spPr>
          <a:xfrm>
            <a:off x="269240" y="2607160"/>
            <a:ext cx="11280000" cy="11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  <a:defRPr sz="7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89"/>
          <p:cNvGrpSpPr/>
          <p:nvPr/>
        </p:nvGrpSpPr>
        <p:grpSpPr>
          <a:xfrm>
            <a:off x="83663" y="2629149"/>
            <a:ext cx="12009863" cy="176637"/>
            <a:chOff x="83663" y="2532000"/>
            <a:chExt cx="12009863" cy="176637"/>
          </a:xfrm>
        </p:grpSpPr>
        <p:sp>
          <p:nvSpPr>
            <p:cNvPr id="506" name="Google Shape;506;p89"/>
            <p:cNvSpPr/>
            <p:nvPr/>
          </p:nvSpPr>
          <p:spPr>
            <a:xfrm>
              <a:off x="30519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89"/>
            <p:cNvSpPr/>
            <p:nvPr/>
          </p:nvSpPr>
          <p:spPr>
            <a:xfrm>
              <a:off x="63133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89"/>
            <p:cNvSpPr/>
            <p:nvPr/>
          </p:nvSpPr>
          <p:spPr>
            <a:xfrm>
              <a:off x="83663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89"/>
            <p:cNvSpPr/>
            <p:nvPr/>
          </p:nvSpPr>
          <p:spPr>
            <a:xfrm>
              <a:off x="41229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89"/>
            <p:cNvSpPr/>
            <p:nvPr/>
          </p:nvSpPr>
          <p:spPr>
            <a:xfrm>
              <a:off x="95996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89"/>
            <p:cNvSpPr/>
            <p:nvPr/>
          </p:nvSpPr>
          <p:spPr>
            <a:xfrm>
              <a:off x="128610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89"/>
            <p:cNvSpPr/>
            <p:nvPr/>
          </p:nvSpPr>
          <p:spPr>
            <a:xfrm>
              <a:off x="738432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89"/>
            <p:cNvSpPr/>
            <p:nvPr/>
          </p:nvSpPr>
          <p:spPr>
            <a:xfrm>
              <a:off x="106706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89"/>
            <p:cNvSpPr/>
            <p:nvPr/>
          </p:nvSpPr>
          <p:spPr>
            <a:xfrm>
              <a:off x="1614734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89"/>
            <p:cNvSpPr/>
            <p:nvPr/>
          </p:nvSpPr>
          <p:spPr>
            <a:xfrm>
              <a:off x="194087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89"/>
            <p:cNvSpPr/>
            <p:nvPr/>
          </p:nvSpPr>
          <p:spPr>
            <a:xfrm>
              <a:off x="1393201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89"/>
            <p:cNvSpPr/>
            <p:nvPr/>
          </p:nvSpPr>
          <p:spPr>
            <a:xfrm>
              <a:off x="1721829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8" name="Google Shape;518;p89"/>
            <p:cNvSpPr/>
            <p:nvPr/>
          </p:nvSpPr>
          <p:spPr>
            <a:xfrm>
              <a:off x="226950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9" name="Google Shape;519;p89"/>
            <p:cNvSpPr/>
            <p:nvPr/>
          </p:nvSpPr>
          <p:spPr>
            <a:xfrm>
              <a:off x="2595644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0" name="Google Shape;520;p89"/>
            <p:cNvSpPr/>
            <p:nvPr/>
          </p:nvSpPr>
          <p:spPr>
            <a:xfrm>
              <a:off x="2047969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1" name="Google Shape;521;p89"/>
            <p:cNvSpPr/>
            <p:nvPr/>
          </p:nvSpPr>
          <p:spPr>
            <a:xfrm>
              <a:off x="2376598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" name="Google Shape;522;p89"/>
            <p:cNvSpPr/>
            <p:nvPr/>
          </p:nvSpPr>
          <p:spPr>
            <a:xfrm>
              <a:off x="292427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3" name="Google Shape;523;p89"/>
            <p:cNvSpPr/>
            <p:nvPr/>
          </p:nvSpPr>
          <p:spPr>
            <a:xfrm>
              <a:off x="325041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4" name="Google Shape;524;p89"/>
            <p:cNvSpPr/>
            <p:nvPr/>
          </p:nvSpPr>
          <p:spPr>
            <a:xfrm>
              <a:off x="2702739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5" name="Google Shape;525;p89"/>
            <p:cNvSpPr/>
            <p:nvPr/>
          </p:nvSpPr>
          <p:spPr>
            <a:xfrm>
              <a:off x="3031366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6" name="Google Shape;526;p89"/>
            <p:cNvSpPr/>
            <p:nvPr/>
          </p:nvSpPr>
          <p:spPr>
            <a:xfrm>
              <a:off x="357904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7" name="Google Shape;527;p89"/>
            <p:cNvSpPr/>
            <p:nvPr/>
          </p:nvSpPr>
          <p:spPr>
            <a:xfrm>
              <a:off x="3357508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" name="Google Shape;528;p89"/>
            <p:cNvSpPr/>
            <p:nvPr/>
          </p:nvSpPr>
          <p:spPr>
            <a:xfrm>
              <a:off x="390767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" name="Google Shape;529;p89"/>
            <p:cNvSpPr/>
            <p:nvPr/>
          </p:nvSpPr>
          <p:spPr>
            <a:xfrm>
              <a:off x="423381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0" name="Google Shape;530;p89"/>
            <p:cNvSpPr/>
            <p:nvPr/>
          </p:nvSpPr>
          <p:spPr>
            <a:xfrm>
              <a:off x="3686136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" name="Google Shape;531;p89"/>
            <p:cNvSpPr/>
            <p:nvPr/>
          </p:nvSpPr>
          <p:spPr>
            <a:xfrm>
              <a:off x="4014764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2" name="Google Shape;532;p89"/>
            <p:cNvSpPr/>
            <p:nvPr/>
          </p:nvSpPr>
          <p:spPr>
            <a:xfrm>
              <a:off x="4562439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3" name="Google Shape;533;p89"/>
            <p:cNvSpPr/>
            <p:nvPr/>
          </p:nvSpPr>
          <p:spPr>
            <a:xfrm>
              <a:off x="488858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4" name="Google Shape;534;p89"/>
            <p:cNvSpPr/>
            <p:nvPr/>
          </p:nvSpPr>
          <p:spPr>
            <a:xfrm>
              <a:off x="4340905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5" name="Google Shape;535;p89"/>
            <p:cNvSpPr/>
            <p:nvPr/>
          </p:nvSpPr>
          <p:spPr>
            <a:xfrm>
              <a:off x="4669534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6" name="Google Shape;536;p89"/>
            <p:cNvSpPr/>
            <p:nvPr/>
          </p:nvSpPr>
          <p:spPr>
            <a:xfrm>
              <a:off x="521720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7" name="Google Shape;537;p89"/>
            <p:cNvSpPr/>
            <p:nvPr/>
          </p:nvSpPr>
          <p:spPr>
            <a:xfrm>
              <a:off x="554334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8" name="Google Shape;538;p89"/>
            <p:cNvSpPr/>
            <p:nvPr/>
          </p:nvSpPr>
          <p:spPr>
            <a:xfrm>
              <a:off x="4995674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9" name="Google Shape;539;p89"/>
            <p:cNvSpPr/>
            <p:nvPr/>
          </p:nvSpPr>
          <p:spPr>
            <a:xfrm>
              <a:off x="5324302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0" name="Google Shape;540;p89"/>
            <p:cNvSpPr/>
            <p:nvPr/>
          </p:nvSpPr>
          <p:spPr>
            <a:xfrm>
              <a:off x="587197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1" name="Google Shape;541;p89"/>
            <p:cNvSpPr/>
            <p:nvPr/>
          </p:nvSpPr>
          <p:spPr>
            <a:xfrm>
              <a:off x="619811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2" name="Google Shape;542;p89"/>
            <p:cNvSpPr/>
            <p:nvPr/>
          </p:nvSpPr>
          <p:spPr>
            <a:xfrm>
              <a:off x="5650443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3" name="Google Shape;543;p89"/>
            <p:cNvSpPr/>
            <p:nvPr/>
          </p:nvSpPr>
          <p:spPr>
            <a:xfrm>
              <a:off x="5979071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4" name="Google Shape;544;p89"/>
            <p:cNvSpPr/>
            <p:nvPr/>
          </p:nvSpPr>
          <p:spPr>
            <a:xfrm>
              <a:off x="652674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5" name="Google Shape;545;p89"/>
            <p:cNvSpPr/>
            <p:nvPr/>
          </p:nvSpPr>
          <p:spPr>
            <a:xfrm>
              <a:off x="685288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6" name="Google Shape;546;p89"/>
            <p:cNvSpPr/>
            <p:nvPr/>
          </p:nvSpPr>
          <p:spPr>
            <a:xfrm>
              <a:off x="6305212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7" name="Google Shape;547;p89"/>
            <p:cNvSpPr/>
            <p:nvPr/>
          </p:nvSpPr>
          <p:spPr>
            <a:xfrm>
              <a:off x="663384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8" name="Google Shape;548;p89"/>
            <p:cNvSpPr/>
            <p:nvPr/>
          </p:nvSpPr>
          <p:spPr>
            <a:xfrm>
              <a:off x="718151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9" name="Google Shape;549;p89"/>
            <p:cNvSpPr/>
            <p:nvPr/>
          </p:nvSpPr>
          <p:spPr>
            <a:xfrm>
              <a:off x="6959981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0" name="Google Shape;550;p89"/>
            <p:cNvSpPr/>
            <p:nvPr/>
          </p:nvSpPr>
          <p:spPr>
            <a:xfrm>
              <a:off x="751014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1" name="Google Shape;551;p89"/>
            <p:cNvSpPr/>
            <p:nvPr/>
          </p:nvSpPr>
          <p:spPr>
            <a:xfrm>
              <a:off x="783628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2" name="Google Shape;552;p89"/>
            <p:cNvSpPr/>
            <p:nvPr/>
          </p:nvSpPr>
          <p:spPr>
            <a:xfrm>
              <a:off x="7288609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3" name="Google Shape;553;p89"/>
            <p:cNvSpPr/>
            <p:nvPr/>
          </p:nvSpPr>
          <p:spPr>
            <a:xfrm>
              <a:off x="7617237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4" name="Google Shape;554;p89"/>
            <p:cNvSpPr/>
            <p:nvPr/>
          </p:nvSpPr>
          <p:spPr>
            <a:xfrm>
              <a:off x="816491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5" name="Google Shape;555;p89"/>
            <p:cNvSpPr/>
            <p:nvPr/>
          </p:nvSpPr>
          <p:spPr>
            <a:xfrm>
              <a:off x="849105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89"/>
            <p:cNvSpPr/>
            <p:nvPr/>
          </p:nvSpPr>
          <p:spPr>
            <a:xfrm>
              <a:off x="7943378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89"/>
            <p:cNvSpPr/>
            <p:nvPr/>
          </p:nvSpPr>
          <p:spPr>
            <a:xfrm>
              <a:off x="8272007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89"/>
            <p:cNvSpPr/>
            <p:nvPr/>
          </p:nvSpPr>
          <p:spPr>
            <a:xfrm>
              <a:off x="881968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89"/>
            <p:cNvSpPr/>
            <p:nvPr/>
          </p:nvSpPr>
          <p:spPr>
            <a:xfrm>
              <a:off x="914582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89"/>
            <p:cNvSpPr/>
            <p:nvPr/>
          </p:nvSpPr>
          <p:spPr>
            <a:xfrm>
              <a:off x="8598147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89"/>
            <p:cNvSpPr/>
            <p:nvPr/>
          </p:nvSpPr>
          <p:spPr>
            <a:xfrm>
              <a:off x="8926774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89"/>
            <p:cNvSpPr/>
            <p:nvPr/>
          </p:nvSpPr>
          <p:spPr>
            <a:xfrm>
              <a:off x="947445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89"/>
            <p:cNvSpPr/>
            <p:nvPr/>
          </p:nvSpPr>
          <p:spPr>
            <a:xfrm>
              <a:off x="980059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89"/>
            <p:cNvSpPr/>
            <p:nvPr/>
          </p:nvSpPr>
          <p:spPr>
            <a:xfrm>
              <a:off x="9252915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89"/>
            <p:cNvSpPr/>
            <p:nvPr/>
          </p:nvSpPr>
          <p:spPr>
            <a:xfrm>
              <a:off x="9581544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89"/>
            <p:cNvSpPr/>
            <p:nvPr/>
          </p:nvSpPr>
          <p:spPr>
            <a:xfrm>
              <a:off x="1012921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89"/>
            <p:cNvSpPr/>
            <p:nvPr/>
          </p:nvSpPr>
          <p:spPr>
            <a:xfrm>
              <a:off x="1045536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89"/>
            <p:cNvSpPr/>
            <p:nvPr/>
          </p:nvSpPr>
          <p:spPr>
            <a:xfrm>
              <a:off x="9907685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89"/>
            <p:cNvSpPr/>
            <p:nvPr/>
          </p:nvSpPr>
          <p:spPr>
            <a:xfrm>
              <a:off x="10236312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89"/>
            <p:cNvSpPr/>
            <p:nvPr/>
          </p:nvSpPr>
          <p:spPr>
            <a:xfrm>
              <a:off x="1078398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89"/>
            <p:cNvSpPr/>
            <p:nvPr/>
          </p:nvSpPr>
          <p:spPr>
            <a:xfrm>
              <a:off x="10562454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89"/>
            <p:cNvSpPr/>
            <p:nvPr/>
          </p:nvSpPr>
          <p:spPr>
            <a:xfrm>
              <a:off x="1111261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89"/>
            <p:cNvSpPr/>
            <p:nvPr/>
          </p:nvSpPr>
          <p:spPr>
            <a:xfrm>
              <a:off x="1143875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89"/>
            <p:cNvSpPr/>
            <p:nvPr/>
          </p:nvSpPr>
          <p:spPr>
            <a:xfrm>
              <a:off x="10891083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89"/>
            <p:cNvSpPr/>
            <p:nvPr/>
          </p:nvSpPr>
          <p:spPr>
            <a:xfrm>
              <a:off x="11219710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89"/>
            <p:cNvSpPr/>
            <p:nvPr/>
          </p:nvSpPr>
          <p:spPr>
            <a:xfrm>
              <a:off x="1176738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89"/>
            <p:cNvSpPr/>
            <p:nvPr/>
          </p:nvSpPr>
          <p:spPr>
            <a:xfrm>
              <a:off x="1209352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89"/>
            <p:cNvSpPr/>
            <p:nvPr/>
          </p:nvSpPr>
          <p:spPr>
            <a:xfrm>
              <a:off x="11545852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89"/>
            <p:cNvSpPr/>
            <p:nvPr/>
          </p:nvSpPr>
          <p:spPr>
            <a:xfrm>
              <a:off x="11874480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80" name="Google Shape;580;p89"/>
          <p:cNvGrpSpPr/>
          <p:nvPr/>
        </p:nvGrpSpPr>
        <p:grpSpPr>
          <a:xfrm>
            <a:off x="83663" y="2914183"/>
            <a:ext cx="12009864" cy="176637"/>
            <a:chOff x="83663" y="2829776"/>
            <a:chExt cx="12009864" cy="176637"/>
          </a:xfrm>
        </p:grpSpPr>
        <p:sp>
          <p:nvSpPr>
            <p:cNvPr id="581" name="Google Shape;581;p89"/>
            <p:cNvSpPr/>
            <p:nvPr/>
          </p:nvSpPr>
          <p:spPr>
            <a:xfrm>
              <a:off x="695998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89"/>
            <p:cNvSpPr/>
            <p:nvPr/>
          </p:nvSpPr>
          <p:spPr>
            <a:xfrm>
              <a:off x="663384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89"/>
            <p:cNvSpPr/>
            <p:nvPr/>
          </p:nvSpPr>
          <p:spPr>
            <a:xfrm flipH="1">
              <a:off x="706707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89"/>
            <p:cNvSpPr/>
            <p:nvPr/>
          </p:nvSpPr>
          <p:spPr>
            <a:xfrm flipH="1">
              <a:off x="6740936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89"/>
            <p:cNvSpPr/>
            <p:nvPr/>
          </p:nvSpPr>
          <p:spPr>
            <a:xfrm>
              <a:off x="630521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89"/>
            <p:cNvSpPr/>
            <p:nvPr/>
          </p:nvSpPr>
          <p:spPr>
            <a:xfrm>
              <a:off x="597907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89"/>
            <p:cNvSpPr/>
            <p:nvPr/>
          </p:nvSpPr>
          <p:spPr>
            <a:xfrm flipH="1">
              <a:off x="6412307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89"/>
            <p:cNvSpPr/>
            <p:nvPr/>
          </p:nvSpPr>
          <p:spPr>
            <a:xfrm flipH="1">
              <a:off x="6086166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89"/>
            <p:cNvSpPr/>
            <p:nvPr/>
          </p:nvSpPr>
          <p:spPr>
            <a:xfrm>
              <a:off x="5650444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89"/>
            <p:cNvSpPr/>
            <p:nvPr/>
          </p:nvSpPr>
          <p:spPr>
            <a:xfrm>
              <a:off x="532430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89"/>
            <p:cNvSpPr/>
            <p:nvPr/>
          </p:nvSpPr>
          <p:spPr>
            <a:xfrm flipH="1">
              <a:off x="5757538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89"/>
            <p:cNvSpPr/>
            <p:nvPr/>
          </p:nvSpPr>
          <p:spPr>
            <a:xfrm flipH="1">
              <a:off x="5431398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89"/>
            <p:cNvSpPr/>
            <p:nvPr/>
          </p:nvSpPr>
          <p:spPr>
            <a:xfrm>
              <a:off x="4995675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89"/>
            <p:cNvSpPr/>
            <p:nvPr/>
          </p:nvSpPr>
          <p:spPr>
            <a:xfrm>
              <a:off x="4669534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89"/>
            <p:cNvSpPr/>
            <p:nvPr/>
          </p:nvSpPr>
          <p:spPr>
            <a:xfrm flipH="1">
              <a:off x="5102769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89"/>
            <p:cNvSpPr/>
            <p:nvPr/>
          </p:nvSpPr>
          <p:spPr>
            <a:xfrm flipH="1">
              <a:off x="4776629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89"/>
            <p:cNvSpPr/>
            <p:nvPr/>
          </p:nvSpPr>
          <p:spPr>
            <a:xfrm>
              <a:off x="4340906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89"/>
            <p:cNvSpPr/>
            <p:nvPr/>
          </p:nvSpPr>
          <p:spPr>
            <a:xfrm>
              <a:off x="4014765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89"/>
            <p:cNvSpPr/>
            <p:nvPr/>
          </p:nvSpPr>
          <p:spPr>
            <a:xfrm flipH="1">
              <a:off x="4447999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89"/>
            <p:cNvSpPr/>
            <p:nvPr/>
          </p:nvSpPr>
          <p:spPr>
            <a:xfrm flipH="1">
              <a:off x="4121860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89"/>
            <p:cNvSpPr/>
            <p:nvPr/>
          </p:nvSpPr>
          <p:spPr>
            <a:xfrm>
              <a:off x="3686136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89"/>
            <p:cNvSpPr/>
            <p:nvPr/>
          </p:nvSpPr>
          <p:spPr>
            <a:xfrm flipH="1">
              <a:off x="3793231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89"/>
            <p:cNvSpPr/>
            <p:nvPr/>
          </p:nvSpPr>
          <p:spPr>
            <a:xfrm>
              <a:off x="3357508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89"/>
            <p:cNvSpPr/>
            <p:nvPr/>
          </p:nvSpPr>
          <p:spPr>
            <a:xfrm>
              <a:off x="3031367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89"/>
            <p:cNvSpPr/>
            <p:nvPr/>
          </p:nvSpPr>
          <p:spPr>
            <a:xfrm flipH="1">
              <a:off x="3464602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89"/>
            <p:cNvSpPr/>
            <p:nvPr/>
          </p:nvSpPr>
          <p:spPr>
            <a:xfrm flipH="1">
              <a:off x="3138462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89"/>
            <p:cNvSpPr/>
            <p:nvPr/>
          </p:nvSpPr>
          <p:spPr>
            <a:xfrm>
              <a:off x="2702739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89"/>
            <p:cNvSpPr/>
            <p:nvPr/>
          </p:nvSpPr>
          <p:spPr>
            <a:xfrm>
              <a:off x="2376598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89"/>
            <p:cNvSpPr/>
            <p:nvPr/>
          </p:nvSpPr>
          <p:spPr>
            <a:xfrm flipH="1">
              <a:off x="2809833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89"/>
            <p:cNvSpPr/>
            <p:nvPr/>
          </p:nvSpPr>
          <p:spPr>
            <a:xfrm flipH="1">
              <a:off x="2483693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89"/>
            <p:cNvSpPr/>
            <p:nvPr/>
          </p:nvSpPr>
          <p:spPr>
            <a:xfrm>
              <a:off x="204797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89"/>
            <p:cNvSpPr/>
            <p:nvPr/>
          </p:nvSpPr>
          <p:spPr>
            <a:xfrm>
              <a:off x="172183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89"/>
            <p:cNvSpPr/>
            <p:nvPr/>
          </p:nvSpPr>
          <p:spPr>
            <a:xfrm flipH="1">
              <a:off x="2155065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89"/>
            <p:cNvSpPr/>
            <p:nvPr/>
          </p:nvSpPr>
          <p:spPr>
            <a:xfrm flipH="1">
              <a:off x="1828924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89"/>
            <p:cNvSpPr/>
            <p:nvPr/>
          </p:nvSpPr>
          <p:spPr>
            <a:xfrm>
              <a:off x="139320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89"/>
            <p:cNvSpPr/>
            <p:nvPr/>
          </p:nvSpPr>
          <p:spPr>
            <a:xfrm>
              <a:off x="106706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89"/>
            <p:cNvSpPr/>
            <p:nvPr/>
          </p:nvSpPr>
          <p:spPr>
            <a:xfrm flipH="1">
              <a:off x="150029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89"/>
            <p:cNvSpPr/>
            <p:nvPr/>
          </p:nvSpPr>
          <p:spPr>
            <a:xfrm flipH="1">
              <a:off x="1174155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89"/>
            <p:cNvSpPr/>
            <p:nvPr/>
          </p:nvSpPr>
          <p:spPr>
            <a:xfrm>
              <a:off x="73843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89"/>
            <p:cNvSpPr/>
            <p:nvPr/>
          </p:nvSpPr>
          <p:spPr>
            <a:xfrm>
              <a:off x="41229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89"/>
            <p:cNvSpPr/>
            <p:nvPr/>
          </p:nvSpPr>
          <p:spPr>
            <a:xfrm flipH="1">
              <a:off x="84552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89"/>
            <p:cNvSpPr/>
            <p:nvPr/>
          </p:nvSpPr>
          <p:spPr>
            <a:xfrm flipH="1">
              <a:off x="519387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89"/>
            <p:cNvSpPr/>
            <p:nvPr/>
          </p:nvSpPr>
          <p:spPr>
            <a:xfrm>
              <a:off x="8366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89"/>
            <p:cNvSpPr/>
            <p:nvPr/>
          </p:nvSpPr>
          <p:spPr>
            <a:xfrm flipH="1">
              <a:off x="190757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89"/>
            <p:cNvSpPr/>
            <p:nvPr/>
          </p:nvSpPr>
          <p:spPr>
            <a:xfrm>
              <a:off x="11874480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89"/>
            <p:cNvSpPr/>
            <p:nvPr/>
          </p:nvSpPr>
          <p:spPr>
            <a:xfrm flipH="1">
              <a:off x="11981575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89"/>
            <p:cNvSpPr/>
            <p:nvPr/>
          </p:nvSpPr>
          <p:spPr>
            <a:xfrm>
              <a:off x="1154585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89"/>
            <p:cNvSpPr/>
            <p:nvPr/>
          </p:nvSpPr>
          <p:spPr>
            <a:xfrm>
              <a:off x="11219711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89"/>
            <p:cNvSpPr/>
            <p:nvPr/>
          </p:nvSpPr>
          <p:spPr>
            <a:xfrm flipH="1">
              <a:off x="11652945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89"/>
            <p:cNvSpPr/>
            <p:nvPr/>
          </p:nvSpPr>
          <p:spPr>
            <a:xfrm flipH="1">
              <a:off x="11326806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89"/>
            <p:cNvSpPr/>
            <p:nvPr/>
          </p:nvSpPr>
          <p:spPr>
            <a:xfrm>
              <a:off x="1089108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89"/>
            <p:cNvSpPr/>
            <p:nvPr/>
          </p:nvSpPr>
          <p:spPr>
            <a:xfrm flipH="1">
              <a:off x="10998177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89"/>
            <p:cNvSpPr/>
            <p:nvPr/>
          </p:nvSpPr>
          <p:spPr>
            <a:xfrm>
              <a:off x="1056245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89"/>
            <p:cNvSpPr/>
            <p:nvPr/>
          </p:nvSpPr>
          <p:spPr>
            <a:xfrm>
              <a:off x="1023631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89"/>
            <p:cNvSpPr/>
            <p:nvPr/>
          </p:nvSpPr>
          <p:spPr>
            <a:xfrm flipH="1">
              <a:off x="10669548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89"/>
            <p:cNvSpPr/>
            <p:nvPr/>
          </p:nvSpPr>
          <p:spPr>
            <a:xfrm flipH="1">
              <a:off x="10343408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89"/>
            <p:cNvSpPr/>
            <p:nvPr/>
          </p:nvSpPr>
          <p:spPr>
            <a:xfrm>
              <a:off x="990768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89"/>
            <p:cNvSpPr/>
            <p:nvPr/>
          </p:nvSpPr>
          <p:spPr>
            <a:xfrm>
              <a:off x="9581544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89"/>
            <p:cNvSpPr/>
            <p:nvPr/>
          </p:nvSpPr>
          <p:spPr>
            <a:xfrm flipH="1">
              <a:off x="10014780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89"/>
            <p:cNvSpPr/>
            <p:nvPr/>
          </p:nvSpPr>
          <p:spPr>
            <a:xfrm flipH="1">
              <a:off x="9688639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89"/>
            <p:cNvSpPr/>
            <p:nvPr/>
          </p:nvSpPr>
          <p:spPr>
            <a:xfrm>
              <a:off x="9252916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89"/>
            <p:cNvSpPr/>
            <p:nvPr/>
          </p:nvSpPr>
          <p:spPr>
            <a:xfrm>
              <a:off x="892677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89"/>
            <p:cNvSpPr/>
            <p:nvPr/>
          </p:nvSpPr>
          <p:spPr>
            <a:xfrm flipH="1">
              <a:off x="9360011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89"/>
            <p:cNvSpPr/>
            <p:nvPr/>
          </p:nvSpPr>
          <p:spPr>
            <a:xfrm flipH="1">
              <a:off x="9033870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89"/>
            <p:cNvSpPr/>
            <p:nvPr/>
          </p:nvSpPr>
          <p:spPr>
            <a:xfrm>
              <a:off x="8598148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89"/>
            <p:cNvSpPr/>
            <p:nvPr/>
          </p:nvSpPr>
          <p:spPr>
            <a:xfrm>
              <a:off x="8272007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7" name="Google Shape;647;p89"/>
            <p:cNvSpPr/>
            <p:nvPr/>
          </p:nvSpPr>
          <p:spPr>
            <a:xfrm flipH="1">
              <a:off x="8705242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8" name="Google Shape;648;p89"/>
            <p:cNvSpPr/>
            <p:nvPr/>
          </p:nvSpPr>
          <p:spPr>
            <a:xfrm flipH="1">
              <a:off x="8379101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89"/>
            <p:cNvSpPr/>
            <p:nvPr/>
          </p:nvSpPr>
          <p:spPr>
            <a:xfrm>
              <a:off x="7943379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0" name="Google Shape;650;p89"/>
            <p:cNvSpPr/>
            <p:nvPr/>
          </p:nvSpPr>
          <p:spPr>
            <a:xfrm>
              <a:off x="7617237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89"/>
            <p:cNvSpPr/>
            <p:nvPr/>
          </p:nvSpPr>
          <p:spPr>
            <a:xfrm flipH="1">
              <a:off x="8050472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89"/>
            <p:cNvSpPr/>
            <p:nvPr/>
          </p:nvSpPr>
          <p:spPr>
            <a:xfrm flipH="1">
              <a:off x="7724332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3" name="Google Shape;653;p89"/>
            <p:cNvSpPr/>
            <p:nvPr/>
          </p:nvSpPr>
          <p:spPr>
            <a:xfrm>
              <a:off x="7288609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4" name="Google Shape;654;p89"/>
            <p:cNvSpPr/>
            <p:nvPr/>
          </p:nvSpPr>
          <p:spPr>
            <a:xfrm flipH="1">
              <a:off x="7395703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55" name="Google Shape;655;p89"/>
          <p:cNvGrpSpPr/>
          <p:nvPr/>
        </p:nvGrpSpPr>
        <p:grpSpPr>
          <a:xfrm>
            <a:off x="83663" y="3199219"/>
            <a:ext cx="12009863" cy="176637"/>
            <a:chOff x="83663" y="3120085"/>
            <a:chExt cx="12009863" cy="176637"/>
          </a:xfrm>
        </p:grpSpPr>
        <p:sp>
          <p:nvSpPr>
            <p:cNvPr id="656" name="Google Shape;656;p89"/>
            <p:cNvSpPr/>
            <p:nvPr/>
          </p:nvSpPr>
          <p:spPr>
            <a:xfrm>
              <a:off x="30519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7" name="Google Shape;657;p89"/>
            <p:cNvSpPr/>
            <p:nvPr/>
          </p:nvSpPr>
          <p:spPr>
            <a:xfrm>
              <a:off x="63133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8" name="Google Shape;658;p89"/>
            <p:cNvSpPr/>
            <p:nvPr/>
          </p:nvSpPr>
          <p:spPr>
            <a:xfrm>
              <a:off x="83663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9" name="Google Shape;659;p89"/>
            <p:cNvSpPr/>
            <p:nvPr/>
          </p:nvSpPr>
          <p:spPr>
            <a:xfrm>
              <a:off x="41229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0" name="Google Shape;660;p89"/>
            <p:cNvSpPr/>
            <p:nvPr/>
          </p:nvSpPr>
          <p:spPr>
            <a:xfrm>
              <a:off x="95996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1" name="Google Shape;661;p89"/>
            <p:cNvSpPr/>
            <p:nvPr/>
          </p:nvSpPr>
          <p:spPr>
            <a:xfrm>
              <a:off x="128610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2" name="Google Shape;662;p89"/>
            <p:cNvSpPr/>
            <p:nvPr/>
          </p:nvSpPr>
          <p:spPr>
            <a:xfrm>
              <a:off x="738432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3" name="Google Shape;663;p89"/>
            <p:cNvSpPr/>
            <p:nvPr/>
          </p:nvSpPr>
          <p:spPr>
            <a:xfrm>
              <a:off x="106706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4" name="Google Shape;664;p89"/>
            <p:cNvSpPr/>
            <p:nvPr/>
          </p:nvSpPr>
          <p:spPr>
            <a:xfrm>
              <a:off x="1614734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5" name="Google Shape;665;p89"/>
            <p:cNvSpPr/>
            <p:nvPr/>
          </p:nvSpPr>
          <p:spPr>
            <a:xfrm>
              <a:off x="194087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6" name="Google Shape;666;p89"/>
            <p:cNvSpPr/>
            <p:nvPr/>
          </p:nvSpPr>
          <p:spPr>
            <a:xfrm>
              <a:off x="1393201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7" name="Google Shape;667;p89"/>
            <p:cNvSpPr/>
            <p:nvPr/>
          </p:nvSpPr>
          <p:spPr>
            <a:xfrm>
              <a:off x="1721829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8" name="Google Shape;668;p89"/>
            <p:cNvSpPr/>
            <p:nvPr/>
          </p:nvSpPr>
          <p:spPr>
            <a:xfrm>
              <a:off x="226950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9" name="Google Shape;669;p89"/>
            <p:cNvSpPr/>
            <p:nvPr/>
          </p:nvSpPr>
          <p:spPr>
            <a:xfrm>
              <a:off x="2595644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0" name="Google Shape;670;p89"/>
            <p:cNvSpPr/>
            <p:nvPr/>
          </p:nvSpPr>
          <p:spPr>
            <a:xfrm>
              <a:off x="2047969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1" name="Google Shape;671;p89"/>
            <p:cNvSpPr/>
            <p:nvPr/>
          </p:nvSpPr>
          <p:spPr>
            <a:xfrm>
              <a:off x="2376598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2" name="Google Shape;672;p89"/>
            <p:cNvSpPr/>
            <p:nvPr/>
          </p:nvSpPr>
          <p:spPr>
            <a:xfrm>
              <a:off x="292427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3" name="Google Shape;673;p89"/>
            <p:cNvSpPr/>
            <p:nvPr/>
          </p:nvSpPr>
          <p:spPr>
            <a:xfrm>
              <a:off x="325041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4" name="Google Shape;674;p89"/>
            <p:cNvSpPr/>
            <p:nvPr/>
          </p:nvSpPr>
          <p:spPr>
            <a:xfrm>
              <a:off x="2702739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5" name="Google Shape;675;p89"/>
            <p:cNvSpPr/>
            <p:nvPr/>
          </p:nvSpPr>
          <p:spPr>
            <a:xfrm>
              <a:off x="3031366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6" name="Google Shape;676;p89"/>
            <p:cNvSpPr/>
            <p:nvPr/>
          </p:nvSpPr>
          <p:spPr>
            <a:xfrm>
              <a:off x="357904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7" name="Google Shape;677;p89"/>
            <p:cNvSpPr/>
            <p:nvPr/>
          </p:nvSpPr>
          <p:spPr>
            <a:xfrm>
              <a:off x="3357508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8" name="Google Shape;678;p89"/>
            <p:cNvSpPr/>
            <p:nvPr/>
          </p:nvSpPr>
          <p:spPr>
            <a:xfrm>
              <a:off x="390767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9" name="Google Shape;679;p89"/>
            <p:cNvSpPr/>
            <p:nvPr/>
          </p:nvSpPr>
          <p:spPr>
            <a:xfrm>
              <a:off x="423381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0" name="Google Shape;680;p89"/>
            <p:cNvSpPr/>
            <p:nvPr/>
          </p:nvSpPr>
          <p:spPr>
            <a:xfrm>
              <a:off x="3686136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1" name="Google Shape;681;p89"/>
            <p:cNvSpPr/>
            <p:nvPr/>
          </p:nvSpPr>
          <p:spPr>
            <a:xfrm>
              <a:off x="4014764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2" name="Google Shape;682;p89"/>
            <p:cNvSpPr/>
            <p:nvPr/>
          </p:nvSpPr>
          <p:spPr>
            <a:xfrm>
              <a:off x="4562439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3" name="Google Shape;683;p89"/>
            <p:cNvSpPr/>
            <p:nvPr/>
          </p:nvSpPr>
          <p:spPr>
            <a:xfrm>
              <a:off x="488858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4" name="Google Shape;684;p89"/>
            <p:cNvSpPr/>
            <p:nvPr/>
          </p:nvSpPr>
          <p:spPr>
            <a:xfrm>
              <a:off x="4340905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5" name="Google Shape;685;p89"/>
            <p:cNvSpPr/>
            <p:nvPr/>
          </p:nvSpPr>
          <p:spPr>
            <a:xfrm>
              <a:off x="4669534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6" name="Google Shape;686;p89"/>
            <p:cNvSpPr/>
            <p:nvPr/>
          </p:nvSpPr>
          <p:spPr>
            <a:xfrm>
              <a:off x="521720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7" name="Google Shape;687;p89"/>
            <p:cNvSpPr/>
            <p:nvPr/>
          </p:nvSpPr>
          <p:spPr>
            <a:xfrm>
              <a:off x="554334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8" name="Google Shape;688;p89"/>
            <p:cNvSpPr/>
            <p:nvPr/>
          </p:nvSpPr>
          <p:spPr>
            <a:xfrm>
              <a:off x="4995674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9" name="Google Shape;689;p89"/>
            <p:cNvSpPr/>
            <p:nvPr/>
          </p:nvSpPr>
          <p:spPr>
            <a:xfrm>
              <a:off x="5324302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0" name="Google Shape;690;p89"/>
            <p:cNvSpPr/>
            <p:nvPr/>
          </p:nvSpPr>
          <p:spPr>
            <a:xfrm>
              <a:off x="587197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1" name="Google Shape;691;p89"/>
            <p:cNvSpPr/>
            <p:nvPr/>
          </p:nvSpPr>
          <p:spPr>
            <a:xfrm>
              <a:off x="619811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2" name="Google Shape;692;p89"/>
            <p:cNvSpPr/>
            <p:nvPr/>
          </p:nvSpPr>
          <p:spPr>
            <a:xfrm>
              <a:off x="5650443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3" name="Google Shape;693;p89"/>
            <p:cNvSpPr/>
            <p:nvPr/>
          </p:nvSpPr>
          <p:spPr>
            <a:xfrm>
              <a:off x="5979071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4" name="Google Shape;694;p89"/>
            <p:cNvSpPr/>
            <p:nvPr/>
          </p:nvSpPr>
          <p:spPr>
            <a:xfrm>
              <a:off x="652674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5" name="Google Shape;695;p89"/>
            <p:cNvSpPr/>
            <p:nvPr/>
          </p:nvSpPr>
          <p:spPr>
            <a:xfrm>
              <a:off x="685288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6" name="Google Shape;696;p89"/>
            <p:cNvSpPr/>
            <p:nvPr/>
          </p:nvSpPr>
          <p:spPr>
            <a:xfrm>
              <a:off x="6305212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7" name="Google Shape;697;p89"/>
            <p:cNvSpPr/>
            <p:nvPr/>
          </p:nvSpPr>
          <p:spPr>
            <a:xfrm>
              <a:off x="663384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8" name="Google Shape;698;p89"/>
            <p:cNvSpPr/>
            <p:nvPr/>
          </p:nvSpPr>
          <p:spPr>
            <a:xfrm>
              <a:off x="718151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9" name="Google Shape;699;p89"/>
            <p:cNvSpPr/>
            <p:nvPr/>
          </p:nvSpPr>
          <p:spPr>
            <a:xfrm>
              <a:off x="6959981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0" name="Google Shape;700;p89"/>
            <p:cNvSpPr/>
            <p:nvPr/>
          </p:nvSpPr>
          <p:spPr>
            <a:xfrm>
              <a:off x="751014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1" name="Google Shape;701;p89"/>
            <p:cNvSpPr/>
            <p:nvPr/>
          </p:nvSpPr>
          <p:spPr>
            <a:xfrm>
              <a:off x="783628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2" name="Google Shape;702;p89"/>
            <p:cNvSpPr/>
            <p:nvPr/>
          </p:nvSpPr>
          <p:spPr>
            <a:xfrm>
              <a:off x="7288609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3" name="Google Shape;703;p89"/>
            <p:cNvSpPr/>
            <p:nvPr/>
          </p:nvSpPr>
          <p:spPr>
            <a:xfrm>
              <a:off x="7617237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4" name="Google Shape;704;p89"/>
            <p:cNvSpPr/>
            <p:nvPr/>
          </p:nvSpPr>
          <p:spPr>
            <a:xfrm>
              <a:off x="816491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5" name="Google Shape;705;p89"/>
            <p:cNvSpPr/>
            <p:nvPr/>
          </p:nvSpPr>
          <p:spPr>
            <a:xfrm>
              <a:off x="849105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6" name="Google Shape;706;p89"/>
            <p:cNvSpPr/>
            <p:nvPr/>
          </p:nvSpPr>
          <p:spPr>
            <a:xfrm>
              <a:off x="7943378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7" name="Google Shape;707;p89"/>
            <p:cNvSpPr/>
            <p:nvPr/>
          </p:nvSpPr>
          <p:spPr>
            <a:xfrm>
              <a:off x="8272007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8" name="Google Shape;708;p89"/>
            <p:cNvSpPr/>
            <p:nvPr/>
          </p:nvSpPr>
          <p:spPr>
            <a:xfrm>
              <a:off x="881968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9" name="Google Shape;709;p89"/>
            <p:cNvSpPr/>
            <p:nvPr/>
          </p:nvSpPr>
          <p:spPr>
            <a:xfrm>
              <a:off x="914582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0" name="Google Shape;710;p89"/>
            <p:cNvSpPr/>
            <p:nvPr/>
          </p:nvSpPr>
          <p:spPr>
            <a:xfrm>
              <a:off x="8598147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1" name="Google Shape;711;p89"/>
            <p:cNvSpPr/>
            <p:nvPr/>
          </p:nvSpPr>
          <p:spPr>
            <a:xfrm>
              <a:off x="8926774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2" name="Google Shape;712;p89"/>
            <p:cNvSpPr/>
            <p:nvPr/>
          </p:nvSpPr>
          <p:spPr>
            <a:xfrm>
              <a:off x="947445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3" name="Google Shape;713;p89"/>
            <p:cNvSpPr/>
            <p:nvPr/>
          </p:nvSpPr>
          <p:spPr>
            <a:xfrm>
              <a:off x="980059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4" name="Google Shape;714;p89"/>
            <p:cNvSpPr/>
            <p:nvPr/>
          </p:nvSpPr>
          <p:spPr>
            <a:xfrm>
              <a:off x="9252915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5" name="Google Shape;715;p89"/>
            <p:cNvSpPr/>
            <p:nvPr/>
          </p:nvSpPr>
          <p:spPr>
            <a:xfrm>
              <a:off x="9581544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6" name="Google Shape;716;p89"/>
            <p:cNvSpPr/>
            <p:nvPr/>
          </p:nvSpPr>
          <p:spPr>
            <a:xfrm>
              <a:off x="1012921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7" name="Google Shape;717;p89"/>
            <p:cNvSpPr/>
            <p:nvPr/>
          </p:nvSpPr>
          <p:spPr>
            <a:xfrm>
              <a:off x="1045536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8" name="Google Shape;718;p89"/>
            <p:cNvSpPr/>
            <p:nvPr/>
          </p:nvSpPr>
          <p:spPr>
            <a:xfrm>
              <a:off x="9907685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9" name="Google Shape;719;p89"/>
            <p:cNvSpPr/>
            <p:nvPr/>
          </p:nvSpPr>
          <p:spPr>
            <a:xfrm>
              <a:off x="10236312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0" name="Google Shape;720;p89"/>
            <p:cNvSpPr/>
            <p:nvPr/>
          </p:nvSpPr>
          <p:spPr>
            <a:xfrm>
              <a:off x="1078398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1" name="Google Shape;721;p89"/>
            <p:cNvSpPr/>
            <p:nvPr/>
          </p:nvSpPr>
          <p:spPr>
            <a:xfrm>
              <a:off x="10562454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2" name="Google Shape;722;p89"/>
            <p:cNvSpPr/>
            <p:nvPr/>
          </p:nvSpPr>
          <p:spPr>
            <a:xfrm>
              <a:off x="1111261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3" name="Google Shape;723;p89"/>
            <p:cNvSpPr/>
            <p:nvPr/>
          </p:nvSpPr>
          <p:spPr>
            <a:xfrm>
              <a:off x="1143875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4" name="Google Shape;724;p89"/>
            <p:cNvSpPr/>
            <p:nvPr/>
          </p:nvSpPr>
          <p:spPr>
            <a:xfrm>
              <a:off x="10891083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5" name="Google Shape;725;p89"/>
            <p:cNvSpPr/>
            <p:nvPr/>
          </p:nvSpPr>
          <p:spPr>
            <a:xfrm>
              <a:off x="11219710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6" name="Google Shape;726;p89"/>
            <p:cNvSpPr/>
            <p:nvPr/>
          </p:nvSpPr>
          <p:spPr>
            <a:xfrm>
              <a:off x="1176738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7" name="Google Shape;727;p89"/>
            <p:cNvSpPr/>
            <p:nvPr/>
          </p:nvSpPr>
          <p:spPr>
            <a:xfrm>
              <a:off x="1209352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8" name="Google Shape;728;p89"/>
            <p:cNvSpPr/>
            <p:nvPr/>
          </p:nvSpPr>
          <p:spPr>
            <a:xfrm>
              <a:off x="11545852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9" name="Google Shape;729;p89"/>
            <p:cNvSpPr/>
            <p:nvPr/>
          </p:nvSpPr>
          <p:spPr>
            <a:xfrm>
              <a:off x="11874480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30" name="Google Shape;730;p89"/>
          <p:cNvGrpSpPr/>
          <p:nvPr/>
        </p:nvGrpSpPr>
        <p:grpSpPr>
          <a:xfrm>
            <a:off x="83664" y="1774045"/>
            <a:ext cx="12009863" cy="176637"/>
            <a:chOff x="83664" y="1663922"/>
            <a:chExt cx="12009863" cy="176637"/>
          </a:xfrm>
        </p:grpSpPr>
        <p:sp>
          <p:nvSpPr>
            <p:cNvPr id="731" name="Google Shape;731;p89"/>
            <p:cNvSpPr/>
            <p:nvPr/>
          </p:nvSpPr>
          <p:spPr>
            <a:xfrm>
              <a:off x="1187199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2" name="Google Shape;732;p89"/>
            <p:cNvSpPr/>
            <p:nvPr/>
          </p:nvSpPr>
          <p:spPr>
            <a:xfrm>
              <a:off x="1154585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3" name="Google Shape;733;p89"/>
            <p:cNvSpPr/>
            <p:nvPr/>
          </p:nvSpPr>
          <p:spPr>
            <a:xfrm flipH="1">
              <a:off x="11979088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4" name="Google Shape;734;p89"/>
            <p:cNvSpPr/>
            <p:nvPr/>
          </p:nvSpPr>
          <p:spPr>
            <a:xfrm flipH="1">
              <a:off x="11652948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5" name="Google Shape;735;p89"/>
            <p:cNvSpPr/>
            <p:nvPr/>
          </p:nvSpPr>
          <p:spPr>
            <a:xfrm>
              <a:off x="1121722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6" name="Google Shape;736;p89"/>
            <p:cNvSpPr/>
            <p:nvPr/>
          </p:nvSpPr>
          <p:spPr>
            <a:xfrm>
              <a:off x="1089108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7" name="Google Shape;737;p89"/>
            <p:cNvSpPr/>
            <p:nvPr/>
          </p:nvSpPr>
          <p:spPr>
            <a:xfrm flipH="1">
              <a:off x="1132431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8" name="Google Shape;738;p89"/>
            <p:cNvSpPr/>
            <p:nvPr/>
          </p:nvSpPr>
          <p:spPr>
            <a:xfrm flipH="1">
              <a:off x="10998178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9" name="Google Shape;739;p89"/>
            <p:cNvSpPr/>
            <p:nvPr/>
          </p:nvSpPr>
          <p:spPr>
            <a:xfrm>
              <a:off x="10562456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0" name="Google Shape;740;p89"/>
            <p:cNvSpPr/>
            <p:nvPr/>
          </p:nvSpPr>
          <p:spPr>
            <a:xfrm>
              <a:off x="1023631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1" name="Google Shape;741;p89"/>
            <p:cNvSpPr/>
            <p:nvPr/>
          </p:nvSpPr>
          <p:spPr>
            <a:xfrm flipH="1">
              <a:off x="10669550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2" name="Google Shape;742;p89"/>
            <p:cNvSpPr/>
            <p:nvPr/>
          </p:nvSpPr>
          <p:spPr>
            <a:xfrm flipH="1">
              <a:off x="10343410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3" name="Google Shape;743;p89"/>
            <p:cNvSpPr/>
            <p:nvPr/>
          </p:nvSpPr>
          <p:spPr>
            <a:xfrm>
              <a:off x="990768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4" name="Google Shape;744;p89"/>
            <p:cNvSpPr/>
            <p:nvPr/>
          </p:nvSpPr>
          <p:spPr>
            <a:xfrm>
              <a:off x="9581546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5" name="Google Shape;745;p89"/>
            <p:cNvSpPr/>
            <p:nvPr/>
          </p:nvSpPr>
          <p:spPr>
            <a:xfrm flipH="1">
              <a:off x="10014782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6" name="Google Shape;746;p89"/>
            <p:cNvSpPr/>
            <p:nvPr/>
          </p:nvSpPr>
          <p:spPr>
            <a:xfrm flipH="1">
              <a:off x="9688641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7" name="Google Shape;747;p89"/>
            <p:cNvSpPr/>
            <p:nvPr/>
          </p:nvSpPr>
          <p:spPr>
            <a:xfrm>
              <a:off x="925291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8" name="Google Shape;748;p89"/>
            <p:cNvSpPr/>
            <p:nvPr/>
          </p:nvSpPr>
          <p:spPr>
            <a:xfrm>
              <a:off x="892677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9" name="Google Shape;749;p89"/>
            <p:cNvSpPr/>
            <p:nvPr/>
          </p:nvSpPr>
          <p:spPr>
            <a:xfrm flipH="1">
              <a:off x="9360012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0" name="Google Shape;750;p89"/>
            <p:cNvSpPr/>
            <p:nvPr/>
          </p:nvSpPr>
          <p:spPr>
            <a:xfrm flipH="1">
              <a:off x="9033872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1" name="Google Shape;751;p89"/>
            <p:cNvSpPr/>
            <p:nvPr/>
          </p:nvSpPr>
          <p:spPr>
            <a:xfrm>
              <a:off x="859814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2" name="Google Shape;752;p89"/>
            <p:cNvSpPr/>
            <p:nvPr/>
          </p:nvSpPr>
          <p:spPr>
            <a:xfrm flipH="1">
              <a:off x="8705243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3" name="Google Shape;753;p89"/>
            <p:cNvSpPr/>
            <p:nvPr/>
          </p:nvSpPr>
          <p:spPr>
            <a:xfrm>
              <a:off x="826952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4" name="Google Shape;754;p89"/>
            <p:cNvSpPr/>
            <p:nvPr/>
          </p:nvSpPr>
          <p:spPr>
            <a:xfrm>
              <a:off x="794337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5" name="Google Shape;755;p89"/>
            <p:cNvSpPr/>
            <p:nvPr/>
          </p:nvSpPr>
          <p:spPr>
            <a:xfrm flipH="1">
              <a:off x="8376614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6" name="Google Shape;756;p89"/>
            <p:cNvSpPr/>
            <p:nvPr/>
          </p:nvSpPr>
          <p:spPr>
            <a:xfrm flipH="1">
              <a:off x="8050474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7" name="Google Shape;757;p89"/>
            <p:cNvSpPr/>
            <p:nvPr/>
          </p:nvSpPr>
          <p:spPr>
            <a:xfrm>
              <a:off x="7614751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8" name="Google Shape;758;p89"/>
            <p:cNvSpPr/>
            <p:nvPr/>
          </p:nvSpPr>
          <p:spPr>
            <a:xfrm>
              <a:off x="728861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9" name="Google Shape;759;p89"/>
            <p:cNvSpPr/>
            <p:nvPr/>
          </p:nvSpPr>
          <p:spPr>
            <a:xfrm flipH="1">
              <a:off x="7721846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0" name="Google Shape;760;p89"/>
            <p:cNvSpPr/>
            <p:nvPr/>
          </p:nvSpPr>
          <p:spPr>
            <a:xfrm flipH="1">
              <a:off x="7395705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1" name="Google Shape;761;p89"/>
            <p:cNvSpPr/>
            <p:nvPr/>
          </p:nvSpPr>
          <p:spPr>
            <a:xfrm>
              <a:off x="695998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2" name="Google Shape;762;p89"/>
            <p:cNvSpPr/>
            <p:nvPr/>
          </p:nvSpPr>
          <p:spPr>
            <a:xfrm>
              <a:off x="663384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3" name="Google Shape;763;p89"/>
            <p:cNvSpPr/>
            <p:nvPr/>
          </p:nvSpPr>
          <p:spPr>
            <a:xfrm flipH="1">
              <a:off x="7067077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4" name="Google Shape;764;p89"/>
            <p:cNvSpPr/>
            <p:nvPr/>
          </p:nvSpPr>
          <p:spPr>
            <a:xfrm flipH="1">
              <a:off x="6740936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5" name="Google Shape;765;p89"/>
            <p:cNvSpPr/>
            <p:nvPr/>
          </p:nvSpPr>
          <p:spPr>
            <a:xfrm>
              <a:off x="630521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6" name="Google Shape;766;p89"/>
            <p:cNvSpPr/>
            <p:nvPr/>
          </p:nvSpPr>
          <p:spPr>
            <a:xfrm>
              <a:off x="597907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7" name="Google Shape;767;p89"/>
            <p:cNvSpPr/>
            <p:nvPr/>
          </p:nvSpPr>
          <p:spPr>
            <a:xfrm flipH="1">
              <a:off x="6412308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8" name="Google Shape;768;p89"/>
            <p:cNvSpPr/>
            <p:nvPr/>
          </p:nvSpPr>
          <p:spPr>
            <a:xfrm flipH="1">
              <a:off x="6086167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9" name="Google Shape;769;p89"/>
            <p:cNvSpPr/>
            <p:nvPr/>
          </p:nvSpPr>
          <p:spPr>
            <a:xfrm>
              <a:off x="565044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0" name="Google Shape;770;p89"/>
            <p:cNvSpPr/>
            <p:nvPr/>
          </p:nvSpPr>
          <p:spPr>
            <a:xfrm>
              <a:off x="532430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1" name="Google Shape;771;p89"/>
            <p:cNvSpPr/>
            <p:nvPr/>
          </p:nvSpPr>
          <p:spPr>
            <a:xfrm flipH="1">
              <a:off x="575753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2" name="Google Shape;772;p89"/>
            <p:cNvSpPr/>
            <p:nvPr/>
          </p:nvSpPr>
          <p:spPr>
            <a:xfrm flipH="1">
              <a:off x="5431399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3" name="Google Shape;773;p89"/>
            <p:cNvSpPr/>
            <p:nvPr/>
          </p:nvSpPr>
          <p:spPr>
            <a:xfrm>
              <a:off x="499567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4" name="Google Shape;774;p89"/>
            <p:cNvSpPr/>
            <p:nvPr/>
          </p:nvSpPr>
          <p:spPr>
            <a:xfrm flipH="1">
              <a:off x="510276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5" name="Google Shape;775;p89"/>
            <p:cNvSpPr/>
            <p:nvPr/>
          </p:nvSpPr>
          <p:spPr>
            <a:xfrm>
              <a:off x="466704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6" name="Google Shape;776;p89"/>
            <p:cNvSpPr/>
            <p:nvPr/>
          </p:nvSpPr>
          <p:spPr>
            <a:xfrm>
              <a:off x="434090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7" name="Google Shape;777;p89"/>
            <p:cNvSpPr/>
            <p:nvPr/>
          </p:nvSpPr>
          <p:spPr>
            <a:xfrm flipH="1">
              <a:off x="4774142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8" name="Google Shape;778;p89"/>
            <p:cNvSpPr/>
            <p:nvPr/>
          </p:nvSpPr>
          <p:spPr>
            <a:xfrm flipH="1">
              <a:off x="4448001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9" name="Google Shape;779;p89"/>
            <p:cNvSpPr/>
            <p:nvPr/>
          </p:nvSpPr>
          <p:spPr>
            <a:xfrm>
              <a:off x="401227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0" name="Google Shape;780;p89"/>
            <p:cNvSpPr/>
            <p:nvPr/>
          </p:nvSpPr>
          <p:spPr>
            <a:xfrm>
              <a:off x="368613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1" name="Google Shape;781;p89"/>
            <p:cNvSpPr/>
            <p:nvPr/>
          </p:nvSpPr>
          <p:spPr>
            <a:xfrm flipH="1">
              <a:off x="4119373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2" name="Google Shape;782;p89"/>
            <p:cNvSpPr/>
            <p:nvPr/>
          </p:nvSpPr>
          <p:spPr>
            <a:xfrm flipH="1">
              <a:off x="3793231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3" name="Google Shape;783;p89"/>
            <p:cNvSpPr/>
            <p:nvPr/>
          </p:nvSpPr>
          <p:spPr>
            <a:xfrm>
              <a:off x="335751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4" name="Google Shape;784;p89"/>
            <p:cNvSpPr/>
            <p:nvPr/>
          </p:nvSpPr>
          <p:spPr>
            <a:xfrm>
              <a:off x="303136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5" name="Google Shape;785;p89"/>
            <p:cNvSpPr/>
            <p:nvPr/>
          </p:nvSpPr>
          <p:spPr>
            <a:xfrm flipH="1">
              <a:off x="3464604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6" name="Google Shape;786;p89"/>
            <p:cNvSpPr/>
            <p:nvPr/>
          </p:nvSpPr>
          <p:spPr>
            <a:xfrm flipH="1">
              <a:off x="3138464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7" name="Google Shape;787;p89"/>
            <p:cNvSpPr/>
            <p:nvPr/>
          </p:nvSpPr>
          <p:spPr>
            <a:xfrm>
              <a:off x="270274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8" name="Google Shape;788;p89"/>
            <p:cNvSpPr/>
            <p:nvPr/>
          </p:nvSpPr>
          <p:spPr>
            <a:xfrm>
              <a:off x="237659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9" name="Google Shape;789;p89"/>
            <p:cNvSpPr/>
            <p:nvPr/>
          </p:nvSpPr>
          <p:spPr>
            <a:xfrm flipH="1">
              <a:off x="2809836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0" name="Google Shape;790;p89"/>
            <p:cNvSpPr/>
            <p:nvPr/>
          </p:nvSpPr>
          <p:spPr>
            <a:xfrm flipH="1">
              <a:off x="2483694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1" name="Google Shape;791;p89"/>
            <p:cNvSpPr/>
            <p:nvPr/>
          </p:nvSpPr>
          <p:spPr>
            <a:xfrm>
              <a:off x="204797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2" name="Google Shape;792;p89"/>
            <p:cNvSpPr/>
            <p:nvPr/>
          </p:nvSpPr>
          <p:spPr>
            <a:xfrm>
              <a:off x="172183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3" name="Google Shape;793;p89"/>
            <p:cNvSpPr/>
            <p:nvPr/>
          </p:nvSpPr>
          <p:spPr>
            <a:xfrm flipH="1">
              <a:off x="2155066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4" name="Google Shape;794;p89"/>
            <p:cNvSpPr/>
            <p:nvPr/>
          </p:nvSpPr>
          <p:spPr>
            <a:xfrm flipH="1">
              <a:off x="1828926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5" name="Google Shape;795;p89"/>
            <p:cNvSpPr/>
            <p:nvPr/>
          </p:nvSpPr>
          <p:spPr>
            <a:xfrm>
              <a:off x="139320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6" name="Google Shape;796;p89"/>
            <p:cNvSpPr/>
            <p:nvPr/>
          </p:nvSpPr>
          <p:spPr>
            <a:xfrm flipH="1">
              <a:off x="1500297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7" name="Google Shape;797;p89"/>
            <p:cNvSpPr/>
            <p:nvPr/>
          </p:nvSpPr>
          <p:spPr>
            <a:xfrm>
              <a:off x="106457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8" name="Google Shape;798;p89"/>
            <p:cNvSpPr/>
            <p:nvPr/>
          </p:nvSpPr>
          <p:spPr>
            <a:xfrm>
              <a:off x="73843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9" name="Google Shape;799;p89"/>
            <p:cNvSpPr/>
            <p:nvPr/>
          </p:nvSpPr>
          <p:spPr>
            <a:xfrm flipH="1">
              <a:off x="1171668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0" name="Google Shape;800;p89"/>
            <p:cNvSpPr/>
            <p:nvPr/>
          </p:nvSpPr>
          <p:spPr>
            <a:xfrm flipH="1">
              <a:off x="845528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1" name="Google Shape;801;p89"/>
            <p:cNvSpPr/>
            <p:nvPr/>
          </p:nvSpPr>
          <p:spPr>
            <a:xfrm>
              <a:off x="40980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2" name="Google Shape;802;p89"/>
            <p:cNvSpPr/>
            <p:nvPr/>
          </p:nvSpPr>
          <p:spPr>
            <a:xfrm>
              <a:off x="8366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3" name="Google Shape;803;p89"/>
            <p:cNvSpPr/>
            <p:nvPr/>
          </p:nvSpPr>
          <p:spPr>
            <a:xfrm flipH="1">
              <a:off x="516899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4" name="Google Shape;804;p89"/>
            <p:cNvSpPr/>
            <p:nvPr/>
          </p:nvSpPr>
          <p:spPr>
            <a:xfrm flipH="1">
              <a:off x="190758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05" name="Google Shape;805;p89"/>
          <p:cNvGrpSpPr/>
          <p:nvPr/>
        </p:nvGrpSpPr>
        <p:grpSpPr>
          <a:xfrm>
            <a:off x="83663" y="2059080"/>
            <a:ext cx="12009864" cy="176637"/>
            <a:chOff x="83663" y="1961698"/>
            <a:chExt cx="12009864" cy="176637"/>
          </a:xfrm>
        </p:grpSpPr>
        <p:sp>
          <p:nvSpPr>
            <p:cNvPr id="806" name="Google Shape;806;p89"/>
            <p:cNvSpPr/>
            <p:nvPr/>
          </p:nvSpPr>
          <p:spPr>
            <a:xfrm>
              <a:off x="521720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7" name="Google Shape;807;p89"/>
            <p:cNvSpPr/>
            <p:nvPr/>
          </p:nvSpPr>
          <p:spPr>
            <a:xfrm>
              <a:off x="554334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8" name="Google Shape;808;p89"/>
            <p:cNvSpPr/>
            <p:nvPr/>
          </p:nvSpPr>
          <p:spPr>
            <a:xfrm>
              <a:off x="499567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9" name="Google Shape;809;p89"/>
            <p:cNvSpPr/>
            <p:nvPr/>
          </p:nvSpPr>
          <p:spPr>
            <a:xfrm>
              <a:off x="532430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0" name="Google Shape;810;p89"/>
            <p:cNvSpPr/>
            <p:nvPr/>
          </p:nvSpPr>
          <p:spPr>
            <a:xfrm>
              <a:off x="587197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1" name="Google Shape;811;p89"/>
            <p:cNvSpPr/>
            <p:nvPr/>
          </p:nvSpPr>
          <p:spPr>
            <a:xfrm>
              <a:off x="619811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2" name="Google Shape;812;p89"/>
            <p:cNvSpPr/>
            <p:nvPr/>
          </p:nvSpPr>
          <p:spPr>
            <a:xfrm>
              <a:off x="5650444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89"/>
            <p:cNvSpPr/>
            <p:nvPr/>
          </p:nvSpPr>
          <p:spPr>
            <a:xfrm>
              <a:off x="597907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89"/>
            <p:cNvSpPr/>
            <p:nvPr/>
          </p:nvSpPr>
          <p:spPr>
            <a:xfrm>
              <a:off x="6526746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89"/>
            <p:cNvSpPr/>
            <p:nvPr/>
          </p:nvSpPr>
          <p:spPr>
            <a:xfrm>
              <a:off x="685288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89"/>
            <p:cNvSpPr/>
            <p:nvPr/>
          </p:nvSpPr>
          <p:spPr>
            <a:xfrm>
              <a:off x="6305213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89"/>
            <p:cNvSpPr/>
            <p:nvPr/>
          </p:nvSpPr>
          <p:spPr>
            <a:xfrm>
              <a:off x="6633841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89"/>
            <p:cNvSpPr/>
            <p:nvPr/>
          </p:nvSpPr>
          <p:spPr>
            <a:xfrm>
              <a:off x="7181515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89"/>
            <p:cNvSpPr/>
            <p:nvPr/>
          </p:nvSpPr>
          <p:spPr>
            <a:xfrm>
              <a:off x="7507656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89"/>
            <p:cNvSpPr/>
            <p:nvPr/>
          </p:nvSpPr>
          <p:spPr>
            <a:xfrm>
              <a:off x="6959982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89"/>
            <p:cNvSpPr/>
            <p:nvPr/>
          </p:nvSpPr>
          <p:spPr>
            <a:xfrm>
              <a:off x="7288610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89"/>
            <p:cNvSpPr/>
            <p:nvPr/>
          </p:nvSpPr>
          <p:spPr>
            <a:xfrm>
              <a:off x="7836284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89"/>
            <p:cNvSpPr/>
            <p:nvPr/>
          </p:nvSpPr>
          <p:spPr>
            <a:xfrm>
              <a:off x="8162425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89"/>
            <p:cNvSpPr/>
            <p:nvPr/>
          </p:nvSpPr>
          <p:spPr>
            <a:xfrm>
              <a:off x="7614751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89"/>
            <p:cNvSpPr/>
            <p:nvPr/>
          </p:nvSpPr>
          <p:spPr>
            <a:xfrm>
              <a:off x="7943378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89"/>
            <p:cNvSpPr/>
            <p:nvPr/>
          </p:nvSpPr>
          <p:spPr>
            <a:xfrm>
              <a:off x="8491054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89"/>
            <p:cNvSpPr/>
            <p:nvPr/>
          </p:nvSpPr>
          <p:spPr>
            <a:xfrm>
              <a:off x="8269520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89"/>
            <p:cNvSpPr/>
            <p:nvPr/>
          </p:nvSpPr>
          <p:spPr>
            <a:xfrm>
              <a:off x="8819682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89"/>
            <p:cNvSpPr/>
            <p:nvPr/>
          </p:nvSpPr>
          <p:spPr>
            <a:xfrm>
              <a:off x="9145823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89"/>
            <p:cNvSpPr/>
            <p:nvPr/>
          </p:nvSpPr>
          <p:spPr>
            <a:xfrm>
              <a:off x="8598148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89"/>
            <p:cNvSpPr/>
            <p:nvPr/>
          </p:nvSpPr>
          <p:spPr>
            <a:xfrm>
              <a:off x="8926776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89"/>
            <p:cNvSpPr/>
            <p:nvPr/>
          </p:nvSpPr>
          <p:spPr>
            <a:xfrm>
              <a:off x="9474451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89"/>
            <p:cNvSpPr/>
            <p:nvPr/>
          </p:nvSpPr>
          <p:spPr>
            <a:xfrm>
              <a:off x="9800592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89"/>
            <p:cNvSpPr/>
            <p:nvPr/>
          </p:nvSpPr>
          <p:spPr>
            <a:xfrm>
              <a:off x="9252918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89"/>
            <p:cNvSpPr/>
            <p:nvPr/>
          </p:nvSpPr>
          <p:spPr>
            <a:xfrm>
              <a:off x="9581546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89"/>
            <p:cNvSpPr/>
            <p:nvPr/>
          </p:nvSpPr>
          <p:spPr>
            <a:xfrm>
              <a:off x="1012922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89"/>
            <p:cNvSpPr/>
            <p:nvPr/>
          </p:nvSpPr>
          <p:spPr>
            <a:xfrm>
              <a:off x="1045536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89"/>
            <p:cNvSpPr/>
            <p:nvPr/>
          </p:nvSpPr>
          <p:spPr>
            <a:xfrm>
              <a:off x="9907686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89"/>
            <p:cNvSpPr/>
            <p:nvPr/>
          </p:nvSpPr>
          <p:spPr>
            <a:xfrm>
              <a:off x="10236314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89"/>
            <p:cNvSpPr/>
            <p:nvPr/>
          </p:nvSpPr>
          <p:spPr>
            <a:xfrm>
              <a:off x="1078398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89"/>
            <p:cNvSpPr/>
            <p:nvPr/>
          </p:nvSpPr>
          <p:spPr>
            <a:xfrm>
              <a:off x="1111013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89"/>
            <p:cNvSpPr/>
            <p:nvPr/>
          </p:nvSpPr>
          <p:spPr>
            <a:xfrm>
              <a:off x="1056245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89"/>
            <p:cNvSpPr/>
            <p:nvPr/>
          </p:nvSpPr>
          <p:spPr>
            <a:xfrm>
              <a:off x="10891083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89"/>
            <p:cNvSpPr/>
            <p:nvPr/>
          </p:nvSpPr>
          <p:spPr>
            <a:xfrm>
              <a:off x="1143875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89"/>
            <p:cNvSpPr/>
            <p:nvPr/>
          </p:nvSpPr>
          <p:spPr>
            <a:xfrm>
              <a:off x="1176489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89"/>
            <p:cNvSpPr/>
            <p:nvPr/>
          </p:nvSpPr>
          <p:spPr>
            <a:xfrm>
              <a:off x="1121722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89"/>
            <p:cNvSpPr/>
            <p:nvPr/>
          </p:nvSpPr>
          <p:spPr>
            <a:xfrm>
              <a:off x="1154585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89"/>
            <p:cNvSpPr/>
            <p:nvPr/>
          </p:nvSpPr>
          <p:spPr>
            <a:xfrm>
              <a:off x="1209352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89"/>
            <p:cNvSpPr/>
            <p:nvPr/>
          </p:nvSpPr>
          <p:spPr>
            <a:xfrm>
              <a:off x="11871993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89"/>
            <p:cNvSpPr/>
            <p:nvPr/>
          </p:nvSpPr>
          <p:spPr>
            <a:xfrm>
              <a:off x="302710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89"/>
            <p:cNvSpPr/>
            <p:nvPr/>
          </p:nvSpPr>
          <p:spPr>
            <a:xfrm>
              <a:off x="83663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89"/>
            <p:cNvSpPr/>
            <p:nvPr/>
          </p:nvSpPr>
          <p:spPr>
            <a:xfrm>
              <a:off x="63133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89"/>
            <p:cNvSpPr/>
            <p:nvPr/>
          </p:nvSpPr>
          <p:spPr>
            <a:xfrm>
              <a:off x="957479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89"/>
            <p:cNvSpPr/>
            <p:nvPr/>
          </p:nvSpPr>
          <p:spPr>
            <a:xfrm>
              <a:off x="409806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89"/>
            <p:cNvSpPr/>
            <p:nvPr/>
          </p:nvSpPr>
          <p:spPr>
            <a:xfrm>
              <a:off x="738432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89"/>
            <p:cNvSpPr/>
            <p:nvPr/>
          </p:nvSpPr>
          <p:spPr>
            <a:xfrm>
              <a:off x="128610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89"/>
            <p:cNvSpPr/>
            <p:nvPr/>
          </p:nvSpPr>
          <p:spPr>
            <a:xfrm>
              <a:off x="1064574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89"/>
            <p:cNvSpPr/>
            <p:nvPr/>
          </p:nvSpPr>
          <p:spPr>
            <a:xfrm>
              <a:off x="161473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89"/>
            <p:cNvSpPr/>
            <p:nvPr/>
          </p:nvSpPr>
          <p:spPr>
            <a:xfrm>
              <a:off x="194087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89"/>
            <p:cNvSpPr/>
            <p:nvPr/>
          </p:nvSpPr>
          <p:spPr>
            <a:xfrm>
              <a:off x="1393203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89"/>
            <p:cNvSpPr/>
            <p:nvPr/>
          </p:nvSpPr>
          <p:spPr>
            <a:xfrm>
              <a:off x="1721829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89"/>
            <p:cNvSpPr/>
            <p:nvPr/>
          </p:nvSpPr>
          <p:spPr>
            <a:xfrm>
              <a:off x="226950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89"/>
            <p:cNvSpPr/>
            <p:nvPr/>
          </p:nvSpPr>
          <p:spPr>
            <a:xfrm>
              <a:off x="2595646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89"/>
            <p:cNvSpPr/>
            <p:nvPr/>
          </p:nvSpPr>
          <p:spPr>
            <a:xfrm>
              <a:off x="2047971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89"/>
            <p:cNvSpPr/>
            <p:nvPr/>
          </p:nvSpPr>
          <p:spPr>
            <a:xfrm>
              <a:off x="2376599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89"/>
            <p:cNvSpPr/>
            <p:nvPr/>
          </p:nvSpPr>
          <p:spPr>
            <a:xfrm>
              <a:off x="2924274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89"/>
            <p:cNvSpPr/>
            <p:nvPr/>
          </p:nvSpPr>
          <p:spPr>
            <a:xfrm>
              <a:off x="325041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89"/>
            <p:cNvSpPr/>
            <p:nvPr/>
          </p:nvSpPr>
          <p:spPr>
            <a:xfrm>
              <a:off x="2702740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89"/>
            <p:cNvSpPr/>
            <p:nvPr/>
          </p:nvSpPr>
          <p:spPr>
            <a:xfrm>
              <a:off x="3031368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89"/>
            <p:cNvSpPr/>
            <p:nvPr/>
          </p:nvSpPr>
          <p:spPr>
            <a:xfrm>
              <a:off x="3579042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89"/>
            <p:cNvSpPr/>
            <p:nvPr/>
          </p:nvSpPr>
          <p:spPr>
            <a:xfrm>
              <a:off x="3905183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89"/>
            <p:cNvSpPr/>
            <p:nvPr/>
          </p:nvSpPr>
          <p:spPr>
            <a:xfrm>
              <a:off x="3357509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89"/>
            <p:cNvSpPr/>
            <p:nvPr/>
          </p:nvSpPr>
          <p:spPr>
            <a:xfrm>
              <a:off x="3686137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89"/>
            <p:cNvSpPr/>
            <p:nvPr/>
          </p:nvSpPr>
          <p:spPr>
            <a:xfrm>
              <a:off x="4233811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89"/>
            <p:cNvSpPr/>
            <p:nvPr/>
          </p:nvSpPr>
          <p:spPr>
            <a:xfrm>
              <a:off x="4559953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89"/>
            <p:cNvSpPr/>
            <p:nvPr/>
          </p:nvSpPr>
          <p:spPr>
            <a:xfrm>
              <a:off x="4012279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89"/>
            <p:cNvSpPr/>
            <p:nvPr/>
          </p:nvSpPr>
          <p:spPr>
            <a:xfrm>
              <a:off x="4340906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89"/>
            <p:cNvSpPr/>
            <p:nvPr/>
          </p:nvSpPr>
          <p:spPr>
            <a:xfrm>
              <a:off x="4888581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89"/>
            <p:cNvSpPr/>
            <p:nvPr/>
          </p:nvSpPr>
          <p:spPr>
            <a:xfrm>
              <a:off x="4667048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80" name="Google Shape;880;p89"/>
          <p:cNvGrpSpPr/>
          <p:nvPr/>
        </p:nvGrpSpPr>
        <p:grpSpPr>
          <a:xfrm>
            <a:off x="83664" y="2344115"/>
            <a:ext cx="12009863" cy="176637"/>
            <a:chOff x="83664" y="2252007"/>
            <a:chExt cx="12009863" cy="176637"/>
          </a:xfrm>
        </p:grpSpPr>
        <p:sp>
          <p:nvSpPr>
            <p:cNvPr id="881" name="Google Shape;881;p89"/>
            <p:cNvSpPr/>
            <p:nvPr/>
          </p:nvSpPr>
          <p:spPr>
            <a:xfrm>
              <a:off x="1187199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89"/>
            <p:cNvSpPr/>
            <p:nvPr/>
          </p:nvSpPr>
          <p:spPr>
            <a:xfrm>
              <a:off x="1154585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89"/>
            <p:cNvSpPr/>
            <p:nvPr/>
          </p:nvSpPr>
          <p:spPr>
            <a:xfrm flipH="1">
              <a:off x="11979088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89"/>
            <p:cNvSpPr/>
            <p:nvPr/>
          </p:nvSpPr>
          <p:spPr>
            <a:xfrm flipH="1">
              <a:off x="11652948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89"/>
            <p:cNvSpPr/>
            <p:nvPr/>
          </p:nvSpPr>
          <p:spPr>
            <a:xfrm>
              <a:off x="1121722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89"/>
            <p:cNvSpPr/>
            <p:nvPr/>
          </p:nvSpPr>
          <p:spPr>
            <a:xfrm>
              <a:off x="1089108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89"/>
            <p:cNvSpPr/>
            <p:nvPr/>
          </p:nvSpPr>
          <p:spPr>
            <a:xfrm flipH="1">
              <a:off x="1132431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89"/>
            <p:cNvSpPr/>
            <p:nvPr/>
          </p:nvSpPr>
          <p:spPr>
            <a:xfrm flipH="1">
              <a:off x="10998178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89"/>
            <p:cNvSpPr/>
            <p:nvPr/>
          </p:nvSpPr>
          <p:spPr>
            <a:xfrm>
              <a:off x="10562456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89"/>
            <p:cNvSpPr/>
            <p:nvPr/>
          </p:nvSpPr>
          <p:spPr>
            <a:xfrm>
              <a:off x="1023631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89"/>
            <p:cNvSpPr/>
            <p:nvPr/>
          </p:nvSpPr>
          <p:spPr>
            <a:xfrm flipH="1">
              <a:off x="10669550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89"/>
            <p:cNvSpPr/>
            <p:nvPr/>
          </p:nvSpPr>
          <p:spPr>
            <a:xfrm flipH="1">
              <a:off x="10343410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89"/>
            <p:cNvSpPr/>
            <p:nvPr/>
          </p:nvSpPr>
          <p:spPr>
            <a:xfrm>
              <a:off x="990768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89"/>
            <p:cNvSpPr/>
            <p:nvPr/>
          </p:nvSpPr>
          <p:spPr>
            <a:xfrm>
              <a:off x="9581546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89"/>
            <p:cNvSpPr/>
            <p:nvPr/>
          </p:nvSpPr>
          <p:spPr>
            <a:xfrm flipH="1">
              <a:off x="10014782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89"/>
            <p:cNvSpPr/>
            <p:nvPr/>
          </p:nvSpPr>
          <p:spPr>
            <a:xfrm flipH="1">
              <a:off x="9688641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89"/>
            <p:cNvSpPr/>
            <p:nvPr/>
          </p:nvSpPr>
          <p:spPr>
            <a:xfrm>
              <a:off x="925291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89"/>
            <p:cNvSpPr/>
            <p:nvPr/>
          </p:nvSpPr>
          <p:spPr>
            <a:xfrm>
              <a:off x="892677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89"/>
            <p:cNvSpPr/>
            <p:nvPr/>
          </p:nvSpPr>
          <p:spPr>
            <a:xfrm flipH="1">
              <a:off x="9360012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89"/>
            <p:cNvSpPr/>
            <p:nvPr/>
          </p:nvSpPr>
          <p:spPr>
            <a:xfrm flipH="1">
              <a:off x="9033872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89"/>
            <p:cNvSpPr/>
            <p:nvPr/>
          </p:nvSpPr>
          <p:spPr>
            <a:xfrm>
              <a:off x="859814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89"/>
            <p:cNvSpPr/>
            <p:nvPr/>
          </p:nvSpPr>
          <p:spPr>
            <a:xfrm flipH="1">
              <a:off x="8705243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89"/>
            <p:cNvSpPr/>
            <p:nvPr/>
          </p:nvSpPr>
          <p:spPr>
            <a:xfrm>
              <a:off x="826952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89"/>
            <p:cNvSpPr/>
            <p:nvPr/>
          </p:nvSpPr>
          <p:spPr>
            <a:xfrm>
              <a:off x="794337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89"/>
            <p:cNvSpPr/>
            <p:nvPr/>
          </p:nvSpPr>
          <p:spPr>
            <a:xfrm flipH="1">
              <a:off x="8376614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89"/>
            <p:cNvSpPr/>
            <p:nvPr/>
          </p:nvSpPr>
          <p:spPr>
            <a:xfrm flipH="1">
              <a:off x="8050474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89"/>
            <p:cNvSpPr/>
            <p:nvPr/>
          </p:nvSpPr>
          <p:spPr>
            <a:xfrm>
              <a:off x="7614751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89"/>
            <p:cNvSpPr/>
            <p:nvPr/>
          </p:nvSpPr>
          <p:spPr>
            <a:xfrm>
              <a:off x="728861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89"/>
            <p:cNvSpPr/>
            <p:nvPr/>
          </p:nvSpPr>
          <p:spPr>
            <a:xfrm flipH="1">
              <a:off x="7721846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89"/>
            <p:cNvSpPr/>
            <p:nvPr/>
          </p:nvSpPr>
          <p:spPr>
            <a:xfrm flipH="1">
              <a:off x="7395705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89"/>
            <p:cNvSpPr/>
            <p:nvPr/>
          </p:nvSpPr>
          <p:spPr>
            <a:xfrm>
              <a:off x="695998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89"/>
            <p:cNvSpPr/>
            <p:nvPr/>
          </p:nvSpPr>
          <p:spPr>
            <a:xfrm>
              <a:off x="663384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89"/>
            <p:cNvSpPr/>
            <p:nvPr/>
          </p:nvSpPr>
          <p:spPr>
            <a:xfrm flipH="1">
              <a:off x="7067077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89"/>
            <p:cNvSpPr/>
            <p:nvPr/>
          </p:nvSpPr>
          <p:spPr>
            <a:xfrm flipH="1">
              <a:off x="6740936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89"/>
            <p:cNvSpPr/>
            <p:nvPr/>
          </p:nvSpPr>
          <p:spPr>
            <a:xfrm>
              <a:off x="630521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89"/>
            <p:cNvSpPr/>
            <p:nvPr/>
          </p:nvSpPr>
          <p:spPr>
            <a:xfrm>
              <a:off x="597907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89"/>
            <p:cNvSpPr/>
            <p:nvPr/>
          </p:nvSpPr>
          <p:spPr>
            <a:xfrm flipH="1">
              <a:off x="6412308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89"/>
            <p:cNvSpPr/>
            <p:nvPr/>
          </p:nvSpPr>
          <p:spPr>
            <a:xfrm flipH="1">
              <a:off x="6086167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89"/>
            <p:cNvSpPr/>
            <p:nvPr/>
          </p:nvSpPr>
          <p:spPr>
            <a:xfrm>
              <a:off x="565044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89"/>
            <p:cNvSpPr/>
            <p:nvPr/>
          </p:nvSpPr>
          <p:spPr>
            <a:xfrm>
              <a:off x="532430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89"/>
            <p:cNvSpPr/>
            <p:nvPr/>
          </p:nvSpPr>
          <p:spPr>
            <a:xfrm flipH="1">
              <a:off x="575753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89"/>
            <p:cNvSpPr/>
            <p:nvPr/>
          </p:nvSpPr>
          <p:spPr>
            <a:xfrm flipH="1">
              <a:off x="5431399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89"/>
            <p:cNvSpPr/>
            <p:nvPr/>
          </p:nvSpPr>
          <p:spPr>
            <a:xfrm>
              <a:off x="499567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89"/>
            <p:cNvSpPr/>
            <p:nvPr/>
          </p:nvSpPr>
          <p:spPr>
            <a:xfrm flipH="1">
              <a:off x="510276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89"/>
            <p:cNvSpPr/>
            <p:nvPr/>
          </p:nvSpPr>
          <p:spPr>
            <a:xfrm>
              <a:off x="466704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89"/>
            <p:cNvSpPr/>
            <p:nvPr/>
          </p:nvSpPr>
          <p:spPr>
            <a:xfrm>
              <a:off x="434090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89"/>
            <p:cNvSpPr/>
            <p:nvPr/>
          </p:nvSpPr>
          <p:spPr>
            <a:xfrm flipH="1">
              <a:off x="4774142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89"/>
            <p:cNvSpPr/>
            <p:nvPr/>
          </p:nvSpPr>
          <p:spPr>
            <a:xfrm flipH="1">
              <a:off x="4448001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89"/>
            <p:cNvSpPr/>
            <p:nvPr/>
          </p:nvSpPr>
          <p:spPr>
            <a:xfrm>
              <a:off x="401227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89"/>
            <p:cNvSpPr/>
            <p:nvPr/>
          </p:nvSpPr>
          <p:spPr>
            <a:xfrm>
              <a:off x="368613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89"/>
            <p:cNvSpPr/>
            <p:nvPr/>
          </p:nvSpPr>
          <p:spPr>
            <a:xfrm flipH="1">
              <a:off x="4119373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89"/>
            <p:cNvSpPr/>
            <p:nvPr/>
          </p:nvSpPr>
          <p:spPr>
            <a:xfrm flipH="1">
              <a:off x="3793231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89"/>
            <p:cNvSpPr/>
            <p:nvPr/>
          </p:nvSpPr>
          <p:spPr>
            <a:xfrm>
              <a:off x="335751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89"/>
            <p:cNvSpPr/>
            <p:nvPr/>
          </p:nvSpPr>
          <p:spPr>
            <a:xfrm>
              <a:off x="303136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89"/>
            <p:cNvSpPr/>
            <p:nvPr/>
          </p:nvSpPr>
          <p:spPr>
            <a:xfrm flipH="1">
              <a:off x="3464604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89"/>
            <p:cNvSpPr/>
            <p:nvPr/>
          </p:nvSpPr>
          <p:spPr>
            <a:xfrm flipH="1">
              <a:off x="3138464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89"/>
            <p:cNvSpPr/>
            <p:nvPr/>
          </p:nvSpPr>
          <p:spPr>
            <a:xfrm>
              <a:off x="270274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89"/>
            <p:cNvSpPr/>
            <p:nvPr/>
          </p:nvSpPr>
          <p:spPr>
            <a:xfrm>
              <a:off x="237659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89"/>
            <p:cNvSpPr/>
            <p:nvPr/>
          </p:nvSpPr>
          <p:spPr>
            <a:xfrm flipH="1">
              <a:off x="2809836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89"/>
            <p:cNvSpPr/>
            <p:nvPr/>
          </p:nvSpPr>
          <p:spPr>
            <a:xfrm flipH="1">
              <a:off x="2483694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89"/>
            <p:cNvSpPr/>
            <p:nvPr/>
          </p:nvSpPr>
          <p:spPr>
            <a:xfrm>
              <a:off x="204797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89"/>
            <p:cNvSpPr/>
            <p:nvPr/>
          </p:nvSpPr>
          <p:spPr>
            <a:xfrm>
              <a:off x="172183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89"/>
            <p:cNvSpPr/>
            <p:nvPr/>
          </p:nvSpPr>
          <p:spPr>
            <a:xfrm flipH="1">
              <a:off x="2155066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89"/>
            <p:cNvSpPr/>
            <p:nvPr/>
          </p:nvSpPr>
          <p:spPr>
            <a:xfrm flipH="1">
              <a:off x="1828926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89"/>
            <p:cNvSpPr/>
            <p:nvPr/>
          </p:nvSpPr>
          <p:spPr>
            <a:xfrm>
              <a:off x="139320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89"/>
            <p:cNvSpPr/>
            <p:nvPr/>
          </p:nvSpPr>
          <p:spPr>
            <a:xfrm flipH="1">
              <a:off x="1500297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89"/>
            <p:cNvSpPr/>
            <p:nvPr/>
          </p:nvSpPr>
          <p:spPr>
            <a:xfrm>
              <a:off x="106457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89"/>
            <p:cNvSpPr/>
            <p:nvPr/>
          </p:nvSpPr>
          <p:spPr>
            <a:xfrm>
              <a:off x="73843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89"/>
            <p:cNvSpPr/>
            <p:nvPr/>
          </p:nvSpPr>
          <p:spPr>
            <a:xfrm flipH="1">
              <a:off x="1171668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89"/>
            <p:cNvSpPr/>
            <p:nvPr/>
          </p:nvSpPr>
          <p:spPr>
            <a:xfrm flipH="1">
              <a:off x="845528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89"/>
            <p:cNvSpPr/>
            <p:nvPr/>
          </p:nvSpPr>
          <p:spPr>
            <a:xfrm>
              <a:off x="40980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89"/>
            <p:cNvSpPr/>
            <p:nvPr/>
          </p:nvSpPr>
          <p:spPr>
            <a:xfrm>
              <a:off x="8366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89"/>
            <p:cNvSpPr/>
            <p:nvPr/>
          </p:nvSpPr>
          <p:spPr>
            <a:xfrm flipH="1">
              <a:off x="516899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89"/>
            <p:cNvSpPr/>
            <p:nvPr/>
          </p:nvSpPr>
          <p:spPr>
            <a:xfrm flipH="1">
              <a:off x="190758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955" name="Google Shape;955;p89"/>
          <p:cNvGrpSpPr/>
          <p:nvPr/>
        </p:nvGrpSpPr>
        <p:grpSpPr>
          <a:xfrm>
            <a:off x="83663" y="918941"/>
            <a:ext cx="12009863" cy="176637"/>
            <a:chOff x="83663" y="795844"/>
            <a:chExt cx="12009863" cy="176637"/>
          </a:xfrm>
        </p:grpSpPr>
        <p:sp>
          <p:nvSpPr>
            <p:cNvPr id="956" name="Google Shape;956;p89"/>
            <p:cNvSpPr/>
            <p:nvPr/>
          </p:nvSpPr>
          <p:spPr>
            <a:xfrm>
              <a:off x="30519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89"/>
            <p:cNvSpPr/>
            <p:nvPr/>
          </p:nvSpPr>
          <p:spPr>
            <a:xfrm>
              <a:off x="63133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89"/>
            <p:cNvSpPr/>
            <p:nvPr/>
          </p:nvSpPr>
          <p:spPr>
            <a:xfrm>
              <a:off x="83663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89"/>
            <p:cNvSpPr/>
            <p:nvPr/>
          </p:nvSpPr>
          <p:spPr>
            <a:xfrm>
              <a:off x="41229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89"/>
            <p:cNvSpPr/>
            <p:nvPr/>
          </p:nvSpPr>
          <p:spPr>
            <a:xfrm>
              <a:off x="95996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89"/>
            <p:cNvSpPr/>
            <p:nvPr/>
          </p:nvSpPr>
          <p:spPr>
            <a:xfrm>
              <a:off x="128610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89"/>
            <p:cNvSpPr/>
            <p:nvPr/>
          </p:nvSpPr>
          <p:spPr>
            <a:xfrm>
              <a:off x="738432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89"/>
            <p:cNvSpPr/>
            <p:nvPr/>
          </p:nvSpPr>
          <p:spPr>
            <a:xfrm>
              <a:off x="106706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89"/>
            <p:cNvSpPr/>
            <p:nvPr/>
          </p:nvSpPr>
          <p:spPr>
            <a:xfrm>
              <a:off x="1614734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89"/>
            <p:cNvSpPr/>
            <p:nvPr/>
          </p:nvSpPr>
          <p:spPr>
            <a:xfrm>
              <a:off x="194087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89"/>
            <p:cNvSpPr/>
            <p:nvPr/>
          </p:nvSpPr>
          <p:spPr>
            <a:xfrm>
              <a:off x="1393201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89"/>
            <p:cNvSpPr/>
            <p:nvPr/>
          </p:nvSpPr>
          <p:spPr>
            <a:xfrm>
              <a:off x="1721829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89"/>
            <p:cNvSpPr/>
            <p:nvPr/>
          </p:nvSpPr>
          <p:spPr>
            <a:xfrm>
              <a:off x="226950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89"/>
            <p:cNvSpPr/>
            <p:nvPr/>
          </p:nvSpPr>
          <p:spPr>
            <a:xfrm>
              <a:off x="2595644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89"/>
            <p:cNvSpPr/>
            <p:nvPr/>
          </p:nvSpPr>
          <p:spPr>
            <a:xfrm>
              <a:off x="2047969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89"/>
            <p:cNvSpPr/>
            <p:nvPr/>
          </p:nvSpPr>
          <p:spPr>
            <a:xfrm>
              <a:off x="2376598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89"/>
            <p:cNvSpPr/>
            <p:nvPr/>
          </p:nvSpPr>
          <p:spPr>
            <a:xfrm>
              <a:off x="292427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89"/>
            <p:cNvSpPr/>
            <p:nvPr/>
          </p:nvSpPr>
          <p:spPr>
            <a:xfrm>
              <a:off x="325041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89"/>
            <p:cNvSpPr/>
            <p:nvPr/>
          </p:nvSpPr>
          <p:spPr>
            <a:xfrm>
              <a:off x="2702739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89"/>
            <p:cNvSpPr/>
            <p:nvPr/>
          </p:nvSpPr>
          <p:spPr>
            <a:xfrm>
              <a:off x="3031366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89"/>
            <p:cNvSpPr/>
            <p:nvPr/>
          </p:nvSpPr>
          <p:spPr>
            <a:xfrm>
              <a:off x="357904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89"/>
            <p:cNvSpPr/>
            <p:nvPr/>
          </p:nvSpPr>
          <p:spPr>
            <a:xfrm>
              <a:off x="3357508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89"/>
            <p:cNvSpPr/>
            <p:nvPr/>
          </p:nvSpPr>
          <p:spPr>
            <a:xfrm>
              <a:off x="390767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89"/>
            <p:cNvSpPr/>
            <p:nvPr/>
          </p:nvSpPr>
          <p:spPr>
            <a:xfrm>
              <a:off x="423381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89"/>
            <p:cNvSpPr/>
            <p:nvPr/>
          </p:nvSpPr>
          <p:spPr>
            <a:xfrm>
              <a:off x="3686136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89"/>
            <p:cNvSpPr/>
            <p:nvPr/>
          </p:nvSpPr>
          <p:spPr>
            <a:xfrm>
              <a:off x="4014764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89"/>
            <p:cNvSpPr/>
            <p:nvPr/>
          </p:nvSpPr>
          <p:spPr>
            <a:xfrm>
              <a:off x="4562439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89"/>
            <p:cNvSpPr/>
            <p:nvPr/>
          </p:nvSpPr>
          <p:spPr>
            <a:xfrm>
              <a:off x="488858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89"/>
            <p:cNvSpPr/>
            <p:nvPr/>
          </p:nvSpPr>
          <p:spPr>
            <a:xfrm>
              <a:off x="4340905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89"/>
            <p:cNvSpPr/>
            <p:nvPr/>
          </p:nvSpPr>
          <p:spPr>
            <a:xfrm>
              <a:off x="4669534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89"/>
            <p:cNvSpPr/>
            <p:nvPr/>
          </p:nvSpPr>
          <p:spPr>
            <a:xfrm>
              <a:off x="521720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89"/>
            <p:cNvSpPr/>
            <p:nvPr/>
          </p:nvSpPr>
          <p:spPr>
            <a:xfrm>
              <a:off x="554334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89"/>
            <p:cNvSpPr/>
            <p:nvPr/>
          </p:nvSpPr>
          <p:spPr>
            <a:xfrm>
              <a:off x="4995674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89"/>
            <p:cNvSpPr/>
            <p:nvPr/>
          </p:nvSpPr>
          <p:spPr>
            <a:xfrm>
              <a:off x="5324302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89"/>
            <p:cNvSpPr/>
            <p:nvPr/>
          </p:nvSpPr>
          <p:spPr>
            <a:xfrm>
              <a:off x="587197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89"/>
            <p:cNvSpPr/>
            <p:nvPr/>
          </p:nvSpPr>
          <p:spPr>
            <a:xfrm>
              <a:off x="619811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89"/>
            <p:cNvSpPr/>
            <p:nvPr/>
          </p:nvSpPr>
          <p:spPr>
            <a:xfrm>
              <a:off x="5650443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89"/>
            <p:cNvSpPr/>
            <p:nvPr/>
          </p:nvSpPr>
          <p:spPr>
            <a:xfrm>
              <a:off x="5979071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89"/>
            <p:cNvSpPr/>
            <p:nvPr/>
          </p:nvSpPr>
          <p:spPr>
            <a:xfrm>
              <a:off x="652674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89"/>
            <p:cNvSpPr/>
            <p:nvPr/>
          </p:nvSpPr>
          <p:spPr>
            <a:xfrm>
              <a:off x="685288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89"/>
            <p:cNvSpPr/>
            <p:nvPr/>
          </p:nvSpPr>
          <p:spPr>
            <a:xfrm>
              <a:off x="6305212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89"/>
            <p:cNvSpPr/>
            <p:nvPr/>
          </p:nvSpPr>
          <p:spPr>
            <a:xfrm>
              <a:off x="663384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89"/>
            <p:cNvSpPr/>
            <p:nvPr/>
          </p:nvSpPr>
          <p:spPr>
            <a:xfrm>
              <a:off x="718151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89"/>
            <p:cNvSpPr/>
            <p:nvPr/>
          </p:nvSpPr>
          <p:spPr>
            <a:xfrm>
              <a:off x="6959981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89"/>
            <p:cNvSpPr/>
            <p:nvPr/>
          </p:nvSpPr>
          <p:spPr>
            <a:xfrm>
              <a:off x="751014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89"/>
            <p:cNvSpPr/>
            <p:nvPr/>
          </p:nvSpPr>
          <p:spPr>
            <a:xfrm>
              <a:off x="783628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89"/>
            <p:cNvSpPr/>
            <p:nvPr/>
          </p:nvSpPr>
          <p:spPr>
            <a:xfrm>
              <a:off x="7288609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89"/>
            <p:cNvSpPr/>
            <p:nvPr/>
          </p:nvSpPr>
          <p:spPr>
            <a:xfrm>
              <a:off x="7617237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89"/>
            <p:cNvSpPr/>
            <p:nvPr/>
          </p:nvSpPr>
          <p:spPr>
            <a:xfrm>
              <a:off x="816491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89"/>
            <p:cNvSpPr/>
            <p:nvPr/>
          </p:nvSpPr>
          <p:spPr>
            <a:xfrm>
              <a:off x="849105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89"/>
            <p:cNvSpPr/>
            <p:nvPr/>
          </p:nvSpPr>
          <p:spPr>
            <a:xfrm>
              <a:off x="7943378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89"/>
            <p:cNvSpPr/>
            <p:nvPr/>
          </p:nvSpPr>
          <p:spPr>
            <a:xfrm>
              <a:off x="8272007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89"/>
            <p:cNvSpPr/>
            <p:nvPr/>
          </p:nvSpPr>
          <p:spPr>
            <a:xfrm>
              <a:off x="881968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89"/>
            <p:cNvSpPr/>
            <p:nvPr/>
          </p:nvSpPr>
          <p:spPr>
            <a:xfrm>
              <a:off x="914582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89"/>
            <p:cNvSpPr/>
            <p:nvPr/>
          </p:nvSpPr>
          <p:spPr>
            <a:xfrm>
              <a:off x="8598147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89"/>
            <p:cNvSpPr/>
            <p:nvPr/>
          </p:nvSpPr>
          <p:spPr>
            <a:xfrm>
              <a:off x="8926774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89"/>
            <p:cNvSpPr/>
            <p:nvPr/>
          </p:nvSpPr>
          <p:spPr>
            <a:xfrm>
              <a:off x="947445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89"/>
            <p:cNvSpPr/>
            <p:nvPr/>
          </p:nvSpPr>
          <p:spPr>
            <a:xfrm>
              <a:off x="980059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89"/>
            <p:cNvSpPr/>
            <p:nvPr/>
          </p:nvSpPr>
          <p:spPr>
            <a:xfrm>
              <a:off x="9252915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89"/>
            <p:cNvSpPr/>
            <p:nvPr/>
          </p:nvSpPr>
          <p:spPr>
            <a:xfrm>
              <a:off x="9581544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89"/>
            <p:cNvSpPr/>
            <p:nvPr/>
          </p:nvSpPr>
          <p:spPr>
            <a:xfrm>
              <a:off x="1012921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89"/>
            <p:cNvSpPr/>
            <p:nvPr/>
          </p:nvSpPr>
          <p:spPr>
            <a:xfrm>
              <a:off x="1045536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89"/>
            <p:cNvSpPr/>
            <p:nvPr/>
          </p:nvSpPr>
          <p:spPr>
            <a:xfrm>
              <a:off x="9907685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89"/>
            <p:cNvSpPr/>
            <p:nvPr/>
          </p:nvSpPr>
          <p:spPr>
            <a:xfrm>
              <a:off x="10236312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89"/>
            <p:cNvSpPr/>
            <p:nvPr/>
          </p:nvSpPr>
          <p:spPr>
            <a:xfrm>
              <a:off x="1078398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89"/>
            <p:cNvSpPr/>
            <p:nvPr/>
          </p:nvSpPr>
          <p:spPr>
            <a:xfrm>
              <a:off x="10562454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89"/>
            <p:cNvSpPr/>
            <p:nvPr/>
          </p:nvSpPr>
          <p:spPr>
            <a:xfrm>
              <a:off x="1111261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89"/>
            <p:cNvSpPr/>
            <p:nvPr/>
          </p:nvSpPr>
          <p:spPr>
            <a:xfrm>
              <a:off x="1143875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89"/>
            <p:cNvSpPr/>
            <p:nvPr/>
          </p:nvSpPr>
          <p:spPr>
            <a:xfrm>
              <a:off x="10891083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89"/>
            <p:cNvSpPr/>
            <p:nvPr/>
          </p:nvSpPr>
          <p:spPr>
            <a:xfrm>
              <a:off x="11219710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89"/>
            <p:cNvSpPr/>
            <p:nvPr/>
          </p:nvSpPr>
          <p:spPr>
            <a:xfrm>
              <a:off x="1176738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89"/>
            <p:cNvSpPr/>
            <p:nvPr/>
          </p:nvSpPr>
          <p:spPr>
            <a:xfrm>
              <a:off x="1209352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89"/>
            <p:cNvSpPr/>
            <p:nvPr/>
          </p:nvSpPr>
          <p:spPr>
            <a:xfrm>
              <a:off x="11545852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89"/>
            <p:cNvSpPr/>
            <p:nvPr/>
          </p:nvSpPr>
          <p:spPr>
            <a:xfrm>
              <a:off x="11874480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030" name="Google Shape;1030;p89"/>
          <p:cNvGrpSpPr/>
          <p:nvPr/>
        </p:nvGrpSpPr>
        <p:grpSpPr>
          <a:xfrm>
            <a:off x="83663" y="1203976"/>
            <a:ext cx="12009864" cy="176637"/>
            <a:chOff x="83663" y="1093620"/>
            <a:chExt cx="12009864" cy="176637"/>
          </a:xfrm>
        </p:grpSpPr>
        <p:sp>
          <p:nvSpPr>
            <p:cNvPr id="1031" name="Google Shape;1031;p89"/>
            <p:cNvSpPr/>
            <p:nvPr/>
          </p:nvSpPr>
          <p:spPr>
            <a:xfrm>
              <a:off x="695998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89"/>
            <p:cNvSpPr/>
            <p:nvPr/>
          </p:nvSpPr>
          <p:spPr>
            <a:xfrm>
              <a:off x="663384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89"/>
            <p:cNvSpPr/>
            <p:nvPr/>
          </p:nvSpPr>
          <p:spPr>
            <a:xfrm flipH="1">
              <a:off x="706707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89"/>
            <p:cNvSpPr/>
            <p:nvPr/>
          </p:nvSpPr>
          <p:spPr>
            <a:xfrm flipH="1">
              <a:off x="6740936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89"/>
            <p:cNvSpPr/>
            <p:nvPr/>
          </p:nvSpPr>
          <p:spPr>
            <a:xfrm>
              <a:off x="630521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89"/>
            <p:cNvSpPr/>
            <p:nvPr/>
          </p:nvSpPr>
          <p:spPr>
            <a:xfrm>
              <a:off x="597907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89"/>
            <p:cNvSpPr/>
            <p:nvPr/>
          </p:nvSpPr>
          <p:spPr>
            <a:xfrm flipH="1">
              <a:off x="6412307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89"/>
            <p:cNvSpPr/>
            <p:nvPr/>
          </p:nvSpPr>
          <p:spPr>
            <a:xfrm flipH="1">
              <a:off x="6086166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89"/>
            <p:cNvSpPr/>
            <p:nvPr/>
          </p:nvSpPr>
          <p:spPr>
            <a:xfrm>
              <a:off x="5650444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89"/>
            <p:cNvSpPr/>
            <p:nvPr/>
          </p:nvSpPr>
          <p:spPr>
            <a:xfrm>
              <a:off x="532430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89"/>
            <p:cNvSpPr/>
            <p:nvPr/>
          </p:nvSpPr>
          <p:spPr>
            <a:xfrm flipH="1">
              <a:off x="5757538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89"/>
            <p:cNvSpPr/>
            <p:nvPr/>
          </p:nvSpPr>
          <p:spPr>
            <a:xfrm flipH="1">
              <a:off x="5431398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89"/>
            <p:cNvSpPr/>
            <p:nvPr/>
          </p:nvSpPr>
          <p:spPr>
            <a:xfrm>
              <a:off x="4995675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89"/>
            <p:cNvSpPr/>
            <p:nvPr/>
          </p:nvSpPr>
          <p:spPr>
            <a:xfrm>
              <a:off x="4669534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89"/>
            <p:cNvSpPr/>
            <p:nvPr/>
          </p:nvSpPr>
          <p:spPr>
            <a:xfrm flipH="1">
              <a:off x="5102769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89"/>
            <p:cNvSpPr/>
            <p:nvPr/>
          </p:nvSpPr>
          <p:spPr>
            <a:xfrm flipH="1">
              <a:off x="4776629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89"/>
            <p:cNvSpPr/>
            <p:nvPr/>
          </p:nvSpPr>
          <p:spPr>
            <a:xfrm>
              <a:off x="4340906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89"/>
            <p:cNvSpPr/>
            <p:nvPr/>
          </p:nvSpPr>
          <p:spPr>
            <a:xfrm>
              <a:off x="4014765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89"/>
            <p:cNvSpPr/>
            <p:nvPr/>
          </p:nvSpPr>
          <p:spPr>
            <a:xfrm flipH="1">
              <a:off x="4447999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89"/>
            <p:cNvSpPr/>
            <p:nvPr/>
          </p:nvSpPr>
          <p:spPr>
            <a:xfrm flipH="1">
              <a:off x="4121860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89"/>
            <p:cNvSpPr/>
            <p:nvPr/>
          </p:nvSpPr>
          <p:spPr>
            <a:xfrm>
              <a:off x="3686136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89"/>
            <p:cNvSpPr/>
            <p:nvPr/>
          </p:nvSpPr>
          <p:spPr>
            <a:xfrm flipH="1">
              <a:off x="3793231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89"/>
            <p:cNvSpPr/>
            <p:nvPr/>
          </p:nvSpPr>
          <p:spPr>
            <a:xfrm>
              <a:off x="3357508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89"/>
            <p:cNvSpPr/>
            <p:nvPr/>
          </p:nvSpPr>
          <p:spPr>
            <a:xfrm>
              <a:off x="3031367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89"/>
            <p:cNvSpPr/>
            <p:nvPr/>
          </p:nvSpPr>
          <p:spPr>
            <a:xfrm flipH="1">
              <a:off x="3464602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89"/>
            <p:cNvSpPr/>
            <p:nvPr/>
          </p:nvSpPr>
          <p:spPr>
            <a:xfrm flipH="1">
              <a:off x="3138462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89"/>
            <p:cNvSpPr/>
            <p:nvPr/>
          </p:nvSpPr>
          <p:spPr>
            <a:xfrm>
              <a:off x="2702739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89"/>
            <p:cNvSpPr/>
            <p:nvPr/>
          </p:nvSpPr>
          <p:spPr>
            <a:xfrm>
              <a:off x="2376598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89"/>
            <p:cNvSpPr/>
            <p:nvPr/>
          </p:nvSpPr>
          <p:spPr>
            <a:xfrm flipH="1">
              <a:off x="2809833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89"/>
            <p:cNvSpPr/>
            <p:nvPr/>
          </p:nvSpPr>
          <p:spPr>
            <a:xfrm flipH="1">
              <a:off x="2483693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89"/>
            <p:cNvSpPr/>
            <p:nvPr/>
          </p:nvSpPr>
          <p:spPr>
            <a:xfrm>
              <a:off x="204797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89"/>
            <p:cNvSpPr/>
            <p:nvPr/>
          </p:nvSpPr>
          <p:spPr>
            <a:xfrm>
              <a:off x="172183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89"/>
            <p:cNvSpPr/>
            <p:nvPr/>
          </p:nvSpPr>
          <p:spPr>
            <a:xfrm flipH="1">
              <a:off x="2155065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89"/>
            <p:cNvSpPr/>
            <p:nvPr/>
          </p:nvSpPr>
          <p:spPr>
            <a:xfrm flipH="1">
              <a:off x="1828924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89"/>
            <p:cNvSpPr/>
            <p:nvPr/>
          </p:nvSpPr>
          <p:spPr>
            <a:xfrm>
              <a:off x="139320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89"/>
            <p:cNvSpPr/>
            <p:nvPr/>
          </p:nvSpPr>
          <p:spPr>
            <a:xfrm>
              <a:off x="106706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89"/>
            <p:cNvSpPr/>
            <p:nvPr/>
          </p:nvSpPr>
          <p:spPr>
            <a:xfrm flipH="1">
              <a:off x="150029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89"/>
            <p:cNvSpPr/>
            <p:nvPr/>
          </p:nvSpPr>
          <p:spPr>
            <a:xfrm flipH="1">
              <a:off x="1174155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89"/>
            <p:cNvSpPr/>
            <p:nvPr/>
          </p:nvSpPr>
          <p:spPr>
            <a:xfrm>
              <a:off x="73843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89"/>
            <p:cNvSpPr/>
            <p:nvPr/>
          </p:nvSpPr>
          <p:spPr>
            <a:xfrm>
              <a:off x="41229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89"/>
            <p:cNvSpPr/>
            <p:nvPr/>
          </p:nvSpPr>
          <p:spPr>
            <a:xfrm flipH="1">
              <a:off x="84552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89"/>
            <p:cNvSpPr/>
            <p:nvPr/>
          </p:nvSpPr>
          <p:spPr>
            <a:xfrm flipH="1">
              <a:off x="519387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89"/>
            <p:cNvSpPr/>
            <p:nvPr/>
          </p:nvSpPr>
          <p:spPr>
            <a:xfrm>
              <a:off x="8366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89"/>
            <p:cNvSpPr/>
            <p:nvPr/>
          </p:nvSpPr>
          <p:spPr>
            <a:xfrm flipH="1">
              <a:off x="190757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89"/>
            <p:cNvSpPr/>
            <p:nvPr/>
          </p:nvSpPr>
          <p:spPr>
            <a:xfrm>
              <a:off x="11874480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89"/>
            <p:cNvSpPr/>
            <p:nvPr/>
          </p:nvSpPr>
          <p:spPr>
            <a:xfrm flipH="1">
              <a:off x="11981575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89"/>
            <p:cNvSpPr/>
            <p:nvPr/>
          </p:nvSpPr>
          <p:spPr>
            <a:xfrm>
              <a:off x="1154585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89"/>
            <p:cNvSpPr/>
            <p:nvPr/>
          </p:nvSpPr>
          <p:spPr>
            <a:xfrm>
              <a:off x="11219711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89"/>
            <p:cNvSpPr/>
            <p:nvPr/>
          </p:nvSpPr>
          <p:spPr>
            <a:xfrm flipH="1">
              <a:off x="11652945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89"/>
            <p:cNvSpPr/>
            <p:nvPr/>
          </p:nvSpPr>
          <p:spPr>
            <a:xfrm flipH="1">
              <a:off x="11326806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1" name="Google Shape;1081;p89"/>
            <p:cNvSpPr/>
            <p:nvPr/>
          </p:nvSpPr>
          <p:spPr>
            <a:xfrm>
              <a:off x="1089108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2" name="Google Shape;1082;p89"/>
            <p:cNvSpPr/>
            <p:nvPr/>
          </p:nvSpPr>
          <p:spPr>
            <a:xfrm flipH="1">
              <a:off x="10998177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3" name="Google Shape;1083;p89"/>
            <p:cNvSpPr/>
            <p:nvPr/>
          </p:nvSpPr>
          <p:spPr>
            <a:xfrm>
              <a:off x="1056245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4" name="Google Shape;1084;p89"/>
            <p:cNvSpPr/>
            <p:nvPr/>
          </p:nvSpPr>
          <p:spPr>
            <a:xfrm>
              <a:off x="1023631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5" name="Google Shape;1085;p89"/>
            <p:cNvSpPr/>
            <p:nvPr/>
          </p:nvSpPr>
          <p:spPr>
            <a:xfrm flipH="1">
              <a:off x="10669548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6" name="Google Shape;1086;p89"/>
            <p:cNvSpPr/>
            <p:nvPr/>
          </p:nvSpPr>
          <p:spPr>
            <a:xfrm flipH="1">
              <a:off x="10343408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7" name="Google Shape;1087;p89"/>
            <p:cNvSpPr/>
            <p:nvPr/>
          </p:nvSpPr>
          <p:spPr>
            <a:xfrm>
              <a:off x="990768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8" name="Google Shape;1088;p89"/>
            <p:cNvSpPr/>
            <p:nvPr/>
          </p:nvSpPr>
          <p:spPr>
            <a:xfrm>
              <a:off x="9581544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9" name="Google Shape;1089;p89"/>
            <p:cNvSpPr/>
            <p:nvPr/>
          </p:nvSpPr>
          <p:spPr>
            <a:xfrm flipH="1">
              <a:off x="10014780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0" name="Google Shape;1090;p89"/>
            <p:cNvSpPr/>
            <p:nvPr/>
          </p:nvSpPr>
          <p:spPr>
            <a:xfrm flipH="1">
              <a:off x="9688639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1" name="Google Shape;1091;p89"/>
            <p:cNvSpPr/>
            <p:nvPr/>
          </p:nvSpPr>
          <p:spPr>
            <a:xfrm>
              <a:off x="9252916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2" name="Google Shape;1092;p89"/>
            <p:cNvSpPr/>
            <p:nvPr/>
          </p:nvSpPr>
          <p:spPr>
            <a:xfrm>
              <a:off x="892677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3" name="Google Shape;1093;p89"/>
            <p:cNvSpPr/>
            <p:nvPr/>
          </p:nvSpPr>
          <p:spPr>
            <a:xfrm flipH="1">
              <a:off x="9360011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4" name="Google Shape;1094;p89"/>
            <p:cNvSpPr/>
            <p:nvPr/>
          </p:nvSpPr>
          <p:spPr>
            <a:xfrm flipH="1">
              <a:off x="9033870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5" name="Google Shape;1095;p89"/>
            <p:cNvSpPr/>
            <p:nvPr/>
          </p:nvSpPr>
          <p:spPr>
            <a:xfrm>
              <a:off x="8598148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6" name="Google Shape;1096;p89"/>
            <p:cNvSpPr/>
            <p:nvPr/>
          </p:nvSpPr>
          <p:spPr>
            <a:xfrm>
              <a:off x="8272007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7" name="Google Shape;1097;p89"/>
            <p:cNvSpPr/>
            <p:nvPr/>
          </p:nvSpPr>
          <p:spPr>
            <a:xfrm flipH="1">
              <a:off x="8705242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8" name="Google Shape;1098;p89"/>
            <p:cNvSpPr/>
            <p:nvPr/>
          </p:nvSpPr>
          <p:spPr>
            <a:xfrm flipH="1">
              <a:off x="8379101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9" name="Google Shape;1099;p89"/>
            <p:cNvSpPr/>
            <p:nvPr/>
          </p:nvSpPr>
          <p:spPr>
            <a:xfrm>
              <a:off x="7943379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0" name="Google Shape;1100;p89"/>
            <p:cNvSpPr/>
            <p:nvPr/>
          </p:nvSpPr>
          <p:spPr>
            <a:xfrm>
              <a:off x="7617237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1" name="Google Shape;1101;p89"/>
            <p:cNvSpPr/>
            <p:nvPr/>
          </p:nvSpPr>
          <p:spPr>
            <a:xfrm flipH="1">
              <a:off x="8050472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2" name="Google Shape;1102;p89"/>
            <p:cNvSpPr/>
            <p:nvPr/>
          </p:nvSpPr>
          <p:spPr>
            <a:xfrm flipH="1">
              <a:off x="7724332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3" name="Google Shape;1103;p89"/>
            <p:cNvSpPr/>
            <p:nvPr/>
          </p:nvSpPr>
          <p:spPr>
            <a:xfrm>
              <a:off x="7288609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4" name="Google Shape;1104;p89"/>
            <p:cNvSpPr/>
            <p:nvPr/>
          </p:nvSpPr>
          <p:spPr>
            <a:xfrm flipH="1">
              <a:off x="7395703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105" name="Google Shape;1105;p89"/>
          <p:cNvGrpSpPr/>
          <p:nvPr/>
        </p:nvGrpSpPr>
        <p:grpSpPr>
          <a:xfrm>
            <a:off x="83663" y="1489011"/>
            <a:ext cx="12009863" cy="176637"/>
            <a:chOff x="83663" y="1383929"/>
            <a:chExt cx="12009863" cy="176637"/>
          </a:xfrm>
        </p:grpSpPr>
        <p:sp>
          <p:nvSpPr>
            <p:cNvPr id="1106" name="Google Shape;1106;p89"/>
            <p:cNvSpPr/>
            <p:nvPr/>
          </p:nvSpPr>
          <p:spPr>
            <a:xfrm>
              <a:off x="30519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7" name="Google Shape;1107;p89"/>
            <p:cNvSpPr/>
            <p:nvPr/>
          </p:nvSpPr>
          <p:spPr>
            <a:xfrm>
              <a:off x="63133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8" name="Google Shape;1108;p89"/>
            <p:cNvSpPr/>
            <p:nvPr/>
          </p:nvSpPr>
          <p:spPr>
            <a:xfrm>
              <a:off x="83663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9" name="Google Shape;1109;p89"/>
            <p:cNvSpPr/>
            <p:nvPr/>
          </p:nvSpPr>
          <p:spPr>
            <a:xfrm>
              <a:off x="41229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89"/>
            <p:cNvSpPr/>
            <p:nvPr/>
          </p:nvSpPr>
          <p:spPr>
            <a:xfrm>
              <a:off x="95996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89"/>
            <p:cNvSpPr/>
            <p:nvPr/>
          </p:nvSpPr>
          <p:spPr>
            <a:xfrm>
              <a:off x="128610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89"/>
            <p:cNvSpPr/>
            <p:nvPr/>
          </p:nvSpPr>
          <p:spPr>
            <a:xfrm>
              <a:off x="738432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89"/>
            <p:cNvSpPr/>
            <p:nvPr/>
          </p:nvSpPr>
          <p:spPr>
            <a:xfrm>
              <a:off x="106706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89"/>
            <p:cNvSpPr/>
            <p:nvPr/>
          </p:nvSpPr>
          <p:spPr>
            <a:xfrm>
              <a:off x="1614734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89"/>
            <p:cNvSpPr/>
            <p:nvPr/>
          </p:nvSpPr>
          <p:spPr>
            <a:xfrm>
              <a:off x="194087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89"/>
            <p:cNvSpPr/>
            <p:nvPr/>
          </p:nvSpPr>
          <p:spPr>
            <a:xfrm>
              <a:off x="1393201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89"/>
            <p:cNvSpPr/>
            <p:nvPr/>
          </p:nvSpPr>
          <p:spPr>
            <a:xfrm>
              <a:off x="1721829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89"/>
            <p:cNvSpPr/>
            <p:nvPr/>
          </p:nvSpPr>
          <p:spPr>
            <a:xfrm>
              <a:off x="226950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89"/>
            <p:cNvSpPr/>
            <p:nvPr/>
          </p:nvSpPr>
          <p:spPr>
            <a:xfrm>
              <a:off x="2595644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89"/>
            <p:cNvSpPr/>
            <p:nvPr/>
          </p:nvSpPr>
          <p:spPr>
            <a:xfrm>
              <a:off x="2047969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89"/>
            <p:cNvSpPr/>
            <p:nvPr/>
          </p:nvSpPr>
          <p:spPr>
            <a:xfrm>
              <a:off x="2376598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89"/>
            <p:cNvSpPr/>
            <p:nvPr/>
          </p:nvSpPr>
          <p:spPr>
            <a:xfrm>
              <a:off x="292427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89"/>
            <p:cNvSpPr/>
            <p:nvPr/>
          </p:nvSpPr>
          <p:spPr>
            <a:xfrm>
              <a:off x="325041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89"/>
            <p:cNvSpPr/>
            <p:nvPr/>
          </p:nvSpPr>
          <p:spPr>
            <a:xfrm>
              <a:off x="2702739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89"/>
            <p:cNvSpPr/>
            <p:nvPr/>
          </p:nvSpPr>
          <p:spPr>
            <a:xfrm>
              <a:off x="3031366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89"/>
            <p:cNvSpPr/>
            <p:nvPr/>
          </p:nvSpPr>
          <p:spPr>
            <a:xfrm>
              <a:off x="357904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89"/>
            <p:cNvSpPr/>
            <p:nvPr/>
          </p:nvSpPr>
          <p:spPr>
            <a:xfrm>
              <a:off x="3357508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89"/>
            <p:cNvSpPr/>
            <p:nvPr/>
          </p:nvSpPr>
          <p:spPr>
            <a:xfrm>
              <a:off x="390767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89"/>
            <p:cNvSpPr/>
            <p:nvPr/>
          </p:nvSpPr>
          <p:spPr>
            <a:xfrm>
              <a:off x="423381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89"/>
            <p:cNvSpPr/>
            <p:nvPr/>
          </p:nvSpPr>
          <p:spPr>
            <a:xfrm>
              <a:off x="3686136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89"/>
            <p:cNvSpPr/>
            <p:nvPr/>
          </p:nvSpPr>
          <p:spPr>
            <a:xfrm>
              <a:off x="4014764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89"/>
            <p:cNvSpPr/>
            <p:nvPr/>
          </p:nvSpPr>
          <p:spPr>
            <a:xfrm>
              <a:off x="4562439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89"/>
            <p:cNvSpPr/>
            <p:nvPr/>
          </p:nvSpPr>
          <p:spPr>
            <a:xfrm>
              <a:off x="488858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89"/>
            <p:cNvSpPr/>
            <p:nvPr/>
          </p:nvSpPr>
          <p:spPr>
            <a:xfrm>
              <a:off x="4340905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89"/>
            <p:cNvSpPr/>
            <p:nvPr/>
          </p:nvSpPr>
          <p:spPr>
            <a:xfrm>
              <a:off x="4669534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89"/>
            <p:cNvSpPr/>
            <p:nvPr/>
          </p:nvSpPr>
          <p:spPr>
            <a:xfrm>
              <a:off x="521720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89"/>
            <p:cNvSpPr/>
            <p:nvPr/>
          </p:nvSpPr>
          <p:spPr>
            <a:xfrm>
              <a:off x="554334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89"/>
            <p:cNvSpPr/>
            <p:nvPr/>
          </p:nvSpPr>
          <p:spPr>
            <a:xfrm>
              <a:off x="4995674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89"/>
            <p:cNvSpPr/>
            <p:nvPr/>
          </p:nvSpPr>
          <p:spPr>
            <a:xfrm>
              <a:off x="5324302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89"/>
            <p:cNvSpPr/>
            <p:nvPr/>
          </p:nvSpPr>
          <p:spPr>
            <a:xfrm>
              <a:off x="587197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89"/>
            <p:cNvSpPr/>
            <p:nvPr/>
          </p:nvSpPr>
          <p:spPr>
            <a:xfrm>
              <a:off x="619811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89"/>
            <p:cNvSpPr/>
            <p:nvPr/>
          </p:nvSpPr>
          <p:spPr>
            <a:xfrm>
              <a:off x="5650443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89"/>
            <p:cNvSpPr/>
            <p:nvPr/>
          </p:nvSpPr>
          <p:spPr>
            <a:xfrm>
              <a:off x="5979071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89"/>
            <p:cNvSpPr/>
            <p:nvPr/>
          </p:nvSpPr>
          <p:spPr>
            <a:xfrm>
              <a:off x="652674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89"/>
            <p:cNvSpPr/>
            <p:nvPr/>
          </p:nvSpPr>
          <p:spPr>
            <a:xfrm>
              <a:off x="685288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89"/>
            <p:cNvSpPr/>
            <p:nvPr/>
          </p:nvSpPr>
          <p:spPr>
            <a:xfrm>
              <a:off x="6305212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89"/>
            <p:cNvSpPr/>
            <p:nvPr/>
          </p:nvSpPr>
          <p:spPr>
            <a:xfrm>
              <a:off x="663384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89"/>
            <p:cNvSpPr/>
            <p:nvPr/>
          </p:nvSpPr>
          <p:spPr>
            <a:xfrm>
              <a:off x="718151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89"/>
            <p:cNvSpPr/>
            <p:nvPr/>
          </p:nvSpPr>
          <p:spPr>
            <a:xfrm>
              <a:off x="6959981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89"/>
            <p:cNvSpPr/>
            <p:nvPr/>
          </p:nvSpPr>
          <p:spPr>
            <a:xfrm>
              <a:off x="751014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89"/>
            <p:cNvSpPr/>
            <p:nvPr/>
          </p:nvSpPr>
          <p:spPr>
            <a:xfrm>
              <a:off x="783628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89"/>
            <p:cNvSpPr/>
            <p:nvPr/>
          </p:nvSpPr>
          <p:spPr>
            <a:xfrm>
              <a:off x="7288609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89"/>
            <p:cNvSpPr/>
            <p:nvPr/>
          </p:nvSpPr>
          <p:spPr>
            <a:xfrm>
              <a:off x="7617237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89"/>
            <p:cNvSpPr/>
            <p:nvPr/>
          </p:nvSpPr>
          <p:spPr>
            <a:xfrm>
              <a:off x="816491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89"/>
            <p:cNvSpPr/>
            <p:nvPr/>
          </p:nvSpPr>
          <p:spPr>
            <a:xfrm>
              <a:off x="849105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89"/>
            <p:cNvSpPr/>
            <p:nvPr/>
          </p:nvSpPr>
          <p:spPr>
            <a:xfrm>
              <a:off x="7943378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89"/>
            <p:cNvSpPr/>
            <p:nvPr/>
          </p:nvSpPr>
          <p:spPr>
            <a:xfrm>
              <a:off x="8272007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89"/>
            <p:cNvSpPr/>
            <p:nvPr/>
          </p:nvSpPr>
          <p:spPr>
            <a:xfrm>
              <a:off x="881968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89"/>
            <p:cNvSpPr/>
            <p:nvPr/>
          </p:nvSpPr>
          <p:spPr>
            <a:xfrm>
              <a:off x="914582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89"/>
            <p:cNvSpPr/>
            <p:nvPr/>
          </p:nvSpPr>
          <p:spPr>
            <a:xfrm>
              <a:off x="8598147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89"/>
            <p:cNvSpPr/>
            <p:nvPr/>
          </p:nvSpPr>
          <p:spPr>
            <a:xfrm>
              <a:off x="8926774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89"/>
            <p:cNvSpPr/>
            <p:nvPr/>
          </p:nvSpPr>
          <p:spPr>
            <a:xfrm>
              <a:off x="947445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89"/>
            <p:cNvSpPr/>
            <p:nvPr/>
          </p:nvSpPr>
          <p:spPr>
            <a:xfrm>
              <a:off x="980059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89"/>
            <p:cNvSpPr/>
            <p:nvPr/>
          </p:nvSpPr>
          <p:spPr>
            <a:xfrm>
              <a:off x="9252915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89"/>
            <p:cNvSpPr/>
            <p:nvPr/>
          </p:nvSpPr>
          <p:spPr>
            <a:xfrm>
              <a:off x="9581544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89"/>
            <p:cNvSpPr/>
            <p:nvPr/>
          </p:nvSpPr>
          <p:spPr>
            <a:xfrm>
              <a:off x="1012921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89"/>
            <p:cNvSpPr/>
            <p:nvPr/>
          </p:nvSpPr>
          <p:spPr>
            <a:xfrm>
              <a:off x="1045536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89"/>
            <p:cNvSpPr/>
            <p:nvPr/>
          </p:nvSpPr>
          <p:spPr>
            <a:xfrm>
              <a:off x="9907685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89"/>
            <p:cNvSpPr/>
            <p:nvPr/>
          </p:nvSpPr>
          <p:spPr>
            <a:xfrm>
              <a:off x="10236312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89"/>
            <p:cNvSpPr/>
            <p:nvPr/>
          </p:nvSpPr>
          <p:spPr>
            <a:xfrm>
              <a:off x="1078398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89"/>
            <p:cNvSpPr/>
            <p:nvPr/>
          </p:nvSpPr>
          <p:spPr>
            <a:xfrm>
              <a:off x="10562454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89"/>
            <p:cNvSpPr/>
            <p:nvPr/>
          </p:nvSpPr>
          <p:spPr>
            <a:xfrm>
              <a:off x="1111261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89"/>
            <p:cNvSpPr/>
            <p:nvPr/>
          </p:nvSpPr>
          <p:spPr>
            <a:xfrm>
              <a:off x="1143875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89"/>
            <p:cNvSpPr/>
            <p:nvPr/>
          </p:nvSpPr>
          <p:spPr>
            <a:xfrm>
              <a:off x="10891083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89"/>
            <p:cNvSpPr/>
            <p:nvPr/>
          </p:nvSpPr>
          <p:spPr>
            <a:xfrm>
              <a:off x="11219710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89"/>
            <p:cNvSpPr/>
            <p:nvPr/>
          </p:nvSpPr>
          <p:spPr>
            <a:xfrm>
              <a:off x="1176738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89"/>
            <p:cNvSpPr/>
            <p:nvPr/>
          </p:nvSpPr>
          <p:spPr>
            <a:xfrm>
              <a:off x="1209352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89"/>
            <p:cNvSpPr/>
            <p:nvPr/>
          </p:nvSpPr>
          <p:spPr>
            <a:xfrm>
              <a:off x="11545852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89"/>
            <p:cNvSpPr/>
            <p:nvPr/>
          </p:nvSpPr>
          <p:spPr>
            <a:xfrm>
              <a:off x="11874480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180" name="Google Shape;1180;p89"/>
          <p:cNvGrpSpPr/>
          <p:nvPr/>
        </p:nvGrpSpPr>
        <p:grpSpPr>
          <a:xfrm>
            <a:off x="83664" y="63838"/>
            <a:ext cx="12009863" cy="176637"/>
            <a:chOff x="83664" y="-72234"/>
            <a:chExt cx="12009863" cy="176637"/>
          </a:xfrm>
        </p:grpSpPr>
        <p:sp>
          <p:nvSpPr>
            <p:cNvPr id="1181" name="Google Shape;1181;p89"/>
            <p:cNvSpPr/>
            <p:nvPr/>
          </p:nvSpPr>
          <p:spPr>
            <a:xfrm>
              <a:off x="1187199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89"/>
            <p:cNvSpPr/>
            <p:nvPr/>
          </p:nvSpPr>
          <p:spPr>
            <a:xfrm>
              <a:off x="1154585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89"/>
            <p:cNvSpPr/>
            <p:nvPr/>
          </p:nvSpPr>
          <p:spPr>
            <a:xfrm flipH="1">
              <a:off x="11979088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89"/>
            <p:cNvSpPr/>
            <p:nvPr/>
          </p:nvSpPr>
          <p:spPr>
            <a:xfrm flipH="1">
              <a:off x="11652948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89"/>
            <p:cNvSpPr/>
            <p:nvPr/>
          </p:nvSpPr>
          <p:spPr>
            <a:xfrm>
              <a:off x="1121722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89"/>
            <p:cNvSpPr/>
            <p:nvPr/>
          </p:nvSpPr>
          <p:spPr>
            <a:xfrm>
              <a:off x="1089108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89"/>
            <p:cNvSpPr/>
            <p:nvPr/>
          </p:nvSpPr>
          <p:spPr>
            <a:xfrm flipH="1">
              <a:off x="1132431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89"/>
            <p:cNvSpPr/>
            <p:nvPr/>
          </p:nvSpPr>
          <p:spPr>
            <a:xfrm flipH="1">
              <a:off x="10998178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89"/>
            <p:cNvSpPr/>
            <p:nvPr/>
          </p:nvSpPr>
          <p:spPr>
            <a:xfrm>
              <a:off x="10562456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89"/>
            <p:cNvSpPr/>
            <p:nvPr/>
          </p:nvSpPr>
          <p:spPr>
            <a:xfrm>
              <a:off x="1023631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89"/>
            <p:cNvSpPr/>
            <p:nvPr/>
          </p:nvSpPr>
          <p:spPr>
            <a:xfrm flipH="1">
              <a:off x="10669550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89"/>
            <p:cNvSpPr/>
            <p:nvPr/>
          </p:nvSpPr>
          <p:spPr>
            <a:xfrm flipH="1">
              <a:off x="10343410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89"/>
            <p:cNvSpPr/>
            <p:nvPr/>
          </p:nvSpPr>
          <p:spPr>
            <a:xfrm>
              <a:off x="990768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89"/>
            <p:cNvSpPr/>
            <p:nvPr/>
          </p:nvSpPr>
          <p:spPr>
            <a:xfrm>
              <a:off x="9581546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89"/>
            <p:cNvSpPr/>
            <p:nvPr/>
          </p:nvSpPr>
          <p:spPr>
            <a:xfrm flipH="1">
              <a:off x="10014782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89"/>
            <p:cNvSpPr/>
            <p:nvPr/>
          </p:nvSpPr>
          <p:spPr>
            <a:xfrm flipH="1">
              <a:off x="9688641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89"/>
            <p:cNvSpPr/>
            <p:nvPr/>
          </p:nvSpPr>
          <p:spPr>
            <a:xfrm>
              <a:off x="925291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89"/>
            <p:cNvSpPr/>
            <p:nvPr/>
          </p:nvSpPr>
          <p:spPr>
            <a:xfrm>
              <a:off x="892677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89"/>
            <p:cNvSpPr/>
            <p:nvPr/>
          </p:nvSpPr>
          <p:spPr>
            <a:xfrm flipH="1">
              <a:off x="9360012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89"/>
            <p:cNvSpPr/>
            <p:nvPr/>
          </p:nvSpPr>
          <p:spPr>
            <a:xfrm flipH="1">
              <a:off x="9033872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89"/>
            <p:cNvSpPr/>
            <p:nvPr/>
          </p:nvSpPr>
          <p:spPr>
            <a:xfrm>
              <a:off x="859814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89"/>
            <p:cNvSpPr/>
            <p:nvPr/>
          </p:nvSpPr>
          <p:spPr>
            <a:xfrm flipH="1">
              <a:off x="8705243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89"/>
            <p:cNvSpPr/>
            <p:nvPr/>
          </p:nvSpPr>
          <p:spPr>
            <a:xfrm>
              <a:off x="826952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89"/>
            <p:cNvSpPr/>
            <p:nvPr/>
          </p:nvSpPr>
          <p:spPr>
            <a:xfrm>
              <a:off x="794337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89"/>
            <p:cNvSpPr/>
            <p:nvPr/>
          </p:nvSpPr>
          <p:spPr>
            <a:xfrm flipH="1">
              <a:off x="8376614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89"/>
            <p:cNvSpPr/>
            <p:nvPr/>
          </p:nvSpPr>
          <p:spPr>
            <a:xfrm flipH="1">
              <a:off x="8050474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89"/>
            <p:cNvSpPr/>
            <p:nvPr/>
          </p:nvSpPr>
          <p:spPr>
            <a:xfrm>
              <a:off x="7614751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89"/>
            <p:cNvSpPr/>
            <p:nvPr/>
          </p:nvSpPr>
          <p:spPr>
            <a:xfrm>
              <a:off x="728861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89"/>
            <p:cNvSpPr/>
            <p:nvPr/>
          </p:nvSpPr>
          <p:spPr>
            <a:xfrm flipH="1">
              <a:off x="7721846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89"/>
            <p:cNvSpPr/>
            <p:nvPr/>
          </p:nvSpPr>
          <p:spPr>
            <a:xfrm flipH="1">
              <a:off x="7395705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89"/>
            <p:cNvSpPr/>
            <p:nvPr/>
          </p:nvSpPr>
          <p:spPr>
            <a:xfrm>
              <a:off x="695998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89"/>
            <p:cNvSpPr/>
            <p:nvPr/>
          </p:nvSpPr>
          <p:spPr>
            <a:xfrm>
              <a:off x="663384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89"/>
            <p:cNvSpPr/>
            <p:nvPr/>
          </p:nvSpPr>
          <p:spPr>
            <a:xfrm flipH="1">
              <a:off x="7067077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89"/>
            <p:cNvSpPr/>
            <p:nvPr/>
          </p:nvSpPr>
          <p:spPr>
            <a:xfrm flipH="1">
              <a:off x="6740936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89"/>
            <p:cNvSpPr/>
            <p:nvPr/>
          </p:nvSpPr>
          <p:spPr>
            <a:xfrm>
              <a:off x="630521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89"/>
            <p:cNvSpPr/>
            <p:nvPr/>
          </p:nvSpPr>
          <p:spPr>
            <a:xfrm>
              <a:off x="597907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89"/>
            <p:cNvSpPr/>
            <p:nvPr/>
          </p:nvSpPr>
          <p:spPr>
            <a:xfrm flipH="1">
              <a:off x="6412308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89"/>
            <p:cNvSpPr/>
            <p:nvPr/>
          </p:nvSpPr>
          <p:spPr>
            <a:xfrm flipH="1">
              <a:off x="6086167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89"/>
            <p:cNvSpPr/>
            <p:nvPr/>
          </p:nvSpPr>
          <p:spPr>
            <a:xfrm>
              <a:off x="565044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89"/>
            <p:cNvSpPr/>
            <p:nvPr/>
          </p:nvSpPr>
          <p:spPr>
            <a:xfrm>
              <a:off x="532430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89"/>
            <p:cNvSpPr/>
            <p:nvPr/>
          </p:nvSpPr>
          <p:spPr>
            <a:xfrm flipH="1">
              <a:off x="575753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89"/>
            <p:cNvSpPr/>
            <p:nvPr/>
          </p:nvSpPr>
          <p:spPr>
            <a:xfrm flipH="1">
              <a:off x="5431399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89"/>
            <p:cNvSpPr/>
            <p:nvPr/>
          </p:nvSpPr>
          <p:spPr>
            <a:xfrm>
              <a:off x="499567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89"/>
            <p:cNvSpPr/>
            <p:nvPr/>
          </p:nvSpPr>
          <p:spPr>
            <a:xfrm flipH="1">
              <a:off x="510276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89"/>
            <p:cNvSpPr/>
            <p:nvPr/>
          </p:nvSpPr>
          <p:spPr>
            <a:xfrm>
              <a:off x="466704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89"/>
            <p:cNvSpPr/>
            <p:nvPr/>
          </p:nvSpPr>
          <p:spPr>
            <a:xfrm>
              <a:off x="434090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89"/>
            <p:cNvSpPr/>
            <p:nvPr/>
          </p:nvSpPr>
          <p:spPr>
            <a:xfrm flipH="1">
              <a:off x="4774142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89"/>
            <p:cNvSpPr/>
            <p:nvPr/>
          </p:nvSpPr>
          <p:spPr>
            <a:xfrm flipH="1">
              <a:off x="4448001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89"/>
            <p:cNvSpPr/>
            <p:nvPr/>
          </p:nvSpPr>
          <p:spPr>
            <a:xfrm>
              <a:off x="401227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89"/>
            <p:cNvSpPr/>
            <p:nvPr/>
          </p:nvSpPr>
          <p:spPr>
            <a:xfrm>
              <a:off x="368613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89"/>
            <p:cNvSpPr/>
            <p:nvPr/>
          </p:nvSpPr>
          <p:spPr>
            <a:xfrm flipH="1">
              <a:off x="4119373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89"/>
            <p:cNvSpPr/>
            <p:nvPr/>
          </p:nvSpPr>
          <p:spPr>
            <a:xfrm flipH="1">
              <a:off x="3793231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89"/>
            <p:cNvSpPr/>
            <p:nvPr/>
          </p:nvSpPr>
          <p:spPr>
            <a:xfrm>
              <a:off x="335751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89"/>
            <p:cNvSpPr/>
            <p:nvPr/>
          </p:nvSpPr>
          <p:spPr>
            <a:xfrm>
              <a:off x="303136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89"/>
            <p:cNvSpPr/>
            <p:nvPr/>
          </p:nvSpPr>
          <p:spPr>
            <a:xfrm flipH="1">
              <a:off x="3464604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89"/>
            <p:cNvSpPr/>
            <p:nvPr/>
          </p:nvSpPr>
          <p:spPr>
            <a:xfrm flipH="1">
              <a:off x="3138464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89"/>
            <p:cNvSpPr/>
            <p:nvPr/>
          </p:nvSpPr>
          <p:spPr>
            <a:xfrm>
              <a:off x="270274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89"/>
            <p:cNvSpPr/>
            <p:nvPr/>
          </p:nvSpPr>
          <p:spPr>
            <a:xfrm>
              <a:off x="237659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89"/>
            <p:cNvSpPr/>
            <p:nvPr/>
          </p:nvSpPr>
          <p:spPr>
            <a:xfrm flipH="1">
              <a:off x="2809836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89"/>
            <p:cNvSpPr/>
            <p:nvPr/>
          </p:nvSpPr>
          <p:spPr>
            <a:xfrm flipH="1">
              <a:off x="2483694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89"/>
            <p:cNvSpPr/>
            <p:nvPr/>
          </p:nvSpPr>
          <p:spPr>
            <a:xfrm>
              <a:off x="204797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89"/>
            <p:cNvSpPr/>
            <p:nvPr/>
          </p:nvSpPr>
          <p:spPr>
            <a:xfrm>
              <a:off x="172183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89"/>
            <p:cNvSpPr/>
            <p:nvPr/>
          </p:nvSpPr>
          <p:spPr>
            <a:xfrm flipH="1">
              <a:off x="2155066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89"/>
            <p:cNvSpPr/>
            <p:nvPr/>
          </p:nvSpPr>
          <p:spPr>
            <a:xfrm flipH="1">
              <a:off x="1828926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89"/>
            <p:cNvSpPr/>
            <p:nvPr/>
          </p:nvSpPr>
          <p:spPr>
            <a:xfrm>
              <a:off x="139320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89"/>
            <p:cNvSpPr/>
            <p:nvPr/>
          </p:nvSpPr>
          <p:spPr>
            <a:xfrm flipH="1">
              <a:off x="1500297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89"/>
            <p:cNvSpPr/>
            <p:nvPr/>
          </p:nvSpPr>
          <p:spPr>
            <a:xfrm>
              <a:off x="106457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89"/>
            <p:cNvSpPr/>
            <p:nvPr/>
          </p:nvSpPr>
          <p:spPr>
            <a:xfrm>
              <a:off x="73843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89"/>
            <p:cNvSpPr/>
            <p:nvPr/>
          </p:nvSpPr>
          <p:spPr>
            <a:xfrm flipH="1">
              <a:off x="1171668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89"/>
            <p:cNvSpPr/>
            <p:nvPr/>
          </p:nvSpPr>
          <p:spPr>
            <a:xfrm flipH="1">
              <a:off x="845528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89"/>
            <p:cNvSpPr/>
            <p:nvPr/>
          </p:nvSpPr>
          <p:spPr>
            <a:xfrm>
              <a:off x="40980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89"/>
            <p:cNvSpPr/>
            <p:nvPr/>
          </p:nvSpPr>
          <p:spPr>
            <a:xfrm>
              <a:off x="8366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89"/>
            <p:cNvSpPr/>
            <p:nvPr/>
          </p:nvSpPr>
          <p:spPr>
            <a:xfrm flipH="1">
              <a:off x="516899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89"/>
            <p:cNvSpPr/>
            <p:nvPr/>
          </p:nvSpPr>
          <p:spPr>
            <a:xfrm flipH="1">
              <a:off x="190758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55" name="Google Shape;1255;p89"/>
          <p:cNvGrpSpPr/>
          <p:nvPr/>
        </p:nvGrpSpPr>
        <p:grpSpPr>
          <a:xfrm>
            <a:off x="83663" y="348872"/>
            <a:ext cx="12009864" cy="176637"/>
            <a:chOff x="83663" y="225542"/>
            <a:chExt cx="12009864" cy="176637"/>
          </a:xfrm>
        </p:grpSpPr>
        <p:sp>
          <p:nvSpPr>
            <p:cNvPr id="1256" name="Google Shape;1256;p89"/>
            <p:cNvSpPr/>
            <p:nvPr/>
          </p:nvSpPr>
          <p:spPr>
            <a:xfrm>
              <a:off x="521720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89"/>
            <p:cNvSpPr/>
            <p:nvPr/>
          </p:nvSpPr>
          <p:spPr>
            <a:xfrm>
              <a:off x="554334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89"/>
            <p:cNvSpPr/>
            <p:nvPr/>
          </p:nvSpPr>
          <p:spPr>
            <a:xfrm>
              <a:off x="499567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89"/>
            <p:cNvSpPr/>
            <p:nvPr/>
          </p:nvSpPr>
          <p:spPr>
            <a:xfrm>
              <a:off x="532430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89"/>
            <p:cNvSpPr/>
            <p:nvPr/>
          </p:nvSpPr>
          <p:spPr>
            <a:xfrm>
              <a:off x="587197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89"/>
            <p:cNvSpPr/>
            <p:nvPr/>
          </p:nvSpPr>
          <p:spPr>
            <a:xfrm>
              <a:off x="619811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89"/>
            <p:cNvSpPr/>
            <p:nvPr/>
          </p:nvSpPr>
          <p:spPr>
            <a:xfrm>
              <a:off x="5650444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89"/>
            <p:cNvSpPr/>
            <p:nvPr/>
          </p:nvSpPr>
          <p:spPr>
            <a:xfrm>
              <a:off x="597907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89"/>
            <p:cNvSpPr/>
            <p:nvPr/>
          </p:nvSpPr>
          <p:spPr>
            <a:xfrm>
              <a:off x="6526746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89"/>
            <p:cNvSpPr/>
            <p:nvPr/>
          </p:nvSpPr>
          <p:spPr>
            <a:xfrm>
              <a:off x="685288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89"/>
            <p:cNvSpPr/>
            <p:nvPr/>
          </p:nvSpPr>
          <p:spPr>
            <a:xfrm>
              <a:off x="6305213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89"/>
            <p:cNvSpPr/>
            <p:nvPr/>
          </p:nvSpPr>
          <p:spPr>
            <a:xfrm>
              <a:off x="6633841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89"/>
            <p:cNvSpPr/>
            <p:nvPr/>
          </p:nvSpPr>
          <p:spPr>
            <a:xfrm>
              <a:off x="7181515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89"/>
            <p:cNvSpPr/>
            <p:nvPr/>
          </p:nvSpPr>
          <p:spPr>
            <a:xfrm>
              <a:off x="7507656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89"/>
            <p:cNvSpPr/>
            <p:nvPr/>
          </p:nvSpPr>
          <p:spPr>
            <a:xfrm>
              <a:off x="6959982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89"/>
            <p:cNvSpPr/>
            <p:nvPr/>
          </p:nvSpPr>
          <p:spPr>
            <a:xfrm>
              <a:off x="7288610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89"/>
            <p:cNvSpPr/>
            <p:nvPr/>
          </p:nvSpPr>
          <p:spPr>
            <a:xfrm>
              <a:off x="7836284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89"/>
            <p:cNvSpPr/>
            <p:nvPr/>
          </p:nvSpPr>
          <p:spPr>
            <a:xfrm>
              <a:off x="8162425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4" name="Google Shape;1274;p89"/>
            <p:cNvSpPr/>
            <p:nvPr/>
          </p:nvSpPr>
          <p:spPr>
            <a:xfrm>
              <a:off x="7614751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5" name="Google Shape;1275;p89"/>
            <p:cNvSpPr/>
            <p:nvPr/>
          </p:nvSpPr>
          <p:spPr>
            <a:xfrm>
              <a:off x="7943378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6" name="Google Shape;1276;p89"/>
            <p:cNvSpPr/>
            <p:nvPr/>
          </p:nvSpPr>
          <p:spPr>
            <a:xfrm>
              <a:off x="8491054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7" name="Google Shape;1277;p89"/>
            <p:cNvSpPr/>
            <p:nvPr/>
          </p:nvSpPr>
          <p:spPr>
            <a:xfrm>
              <a:off x="8269520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8" name="Google Shape;1278;p89"/>
            <p:cNvSpPr/>
            <p:nvPr/>
          </p:nvSpPr>
          <p:spPr>
            <a:xfrm>
              <a:off x="8819682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9" name="Google Shape;1279;p89"/>
            <p:cNvSpPr/>
            <p:nvPr/>
          </p:nvSpPr>
          <p:spPr>
            <a:xfrm>
              <a:off x="9145823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0" name="Google Shape;1280;p89"/>
            <p:cNvSpPr/>
            <p:nvPr/>
          </p:nvSpPr>
          <p:spPr>
            <a:xfrm>
              <a:off x="8598148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1" name="Google Shape;1281;p89"/>
            <p:cNvSpPr/>
            <p:nvPr/>
          </p:nvSpPr>
          <p:spPr>
            <a:xfrm>
              <a:off x="8926776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2" name="Google Shape;1282;p89"/>
            <p:cNvSpPr/>
            <p:nvPr/>
          </p:nvSpPr>
          <p:spPr>
            <a:xfrm>
              <a:off x="9474451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3" name="Google Shape;1283;p89"/>
            <p:cNvSpPr/>
            <p:nvPr/>
          </p:nvSpPr>
          <p:spPr>
            <a:xfrm>
              <a:off x="9800592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4" name="Google Shape;1284;p89"/>
            <p:cNvSpPr/>
            <p:nvPr/>
          </p:nvSpPr>
          <p:spPr>
            <a:xfrm>
              <a:off x="9252918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5" name="Google Shape;1285;p89"/>
            <p:cNvSpPr/>
            <p:nvPr/>
          </p:nvSpPr>
          <p:spPr>
            <a:xfrm>
              <a:off x="9581546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6" name="Google Shape;1286;p89"/>
            <p:cNvSpPr/>
            <p:nvPr/>
          </p:nvSpPr>
          <p:spPr>
            <a:xfrm>
              <a:off x="1012922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7" name="Google Shape;1287;p89"/>
            <p:cNvSpPr/>
            <p:nvPr/>
          </p:nvSpPr>
          <p:spPr>
            <a:xfrm>
              <a:off x="1045536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8" name="Google Shape;1288;p89"/>
            <p:cNvSpPr/>
            <p:nvPr/>
          </p:nvSpPr>
          <p:spPr>
            <a:xfrm>
              <a:off x="9907686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9" name="Google Shape;1289;p89"/>
            <p:cNvSpPr/>
            <p:nvPr/>
          </p:nvSpPr>
          <p:spPr>
            <a:xfrm>
              <a:off x="10236314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0" name="Google Shape;1290;p89"/>
            <p:cNvSpPr/>
            <p:nvPr/>
          </p:nvSpPr>
          <p:spPr>
            <a:xfrm>
              <a:off x="1078398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1" name="Google Shape;1291;p89"/>
            <p:cNvSpPr/>
            <p:nvPr/>
          </p:nvSpPr>
          <p:spPr>
            <a:xfrm>
              <a:off x="1111013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2" name="Google Shape;1292;p89"/>
            <p:cNvSpPr/>
            <p:nvPr/>
          </p:nvSpPr>
          <p:spPr>
            <a:xfrm>
              <a:off x="1056245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3" name="Google Shape;1293;p89"/>
            <p:cNvSpPr/>
            <p:nvPr/>
          </p:nvSpPr>
          <p:spPr>
            <a:xfrm>
              <a:off x="10891083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4" name="Google Shape;1294;p89"/>
            <p:cNvSpPr/>
            <p:nvPr/>
          </p:nvSpPr>
          <p:spPr>
            <a:xfrm>
              <a:off x="1143875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5" name="Google Shape;1295;p89"/>
            <p:cNvSpPr/>
            <p:nvPr/>
          </p:nvSpPr>
          <p:spPr>
            <a:xfrm>
              <a:off x="1176489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6" name="Google Shape;1296;p89"/>
            <p:cNvSpPr/>
            <p:nvPr/>
          </p:nvSpPr>
          <p:spPr>
            <a:xfrm>
              <a:off x="1121722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7" name="Google Shape;1297;p89"/>
            <p:cNvSpPr/>
            <p:nvPr/>
          </p:nvSpPr>
          <p:spPr>
            <a:xfrm>
              <a:off x="1154585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8" name="Google Shape;1298;p89"/>
            <p:cNvSpPr/>
            <p:nvPr/>
          </p:nvSpPr>
          <p:spPr>
            <a:xfrm>
              <a:off x="1209352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9" name="Google Shape;1299;p89"/>
            <p:cNvSpPr/>
            <p:nvPr/>
          </p:nvSpPr>
          <p:spPr>
            <a:xfrm>
              <a:off x="11871993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0" name="Google Shape;1300;p89"/>
            <p:cNvSpPr/>
            <p:nvPr/>
          </p:nvSpPr>
          <p:spPr>
            <a:xfrm>
              <a:off x="302710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1" name="Google Shape;1301;p89"/>
            <p:cNvSpPr/>
            <p:nvPr/>
          </p:nvSpPr>
          <p:spPr>
            <a:xfrm>
              <a:off x="83663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2" name="Google Shape;1302;p89"/>
            <p:cNvSpPr/>
            <p:nvPr/>
          </p:nvSpPr>
          <p:spPr>
            <a:xfrm>
              <a:off x="63133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3" name="Google Shape;1303;p89"/>
            <p:cNvSpPr/>
            <p:nvPr/>
          </p:nvSpPr>
          <p:spPr>
            <a:xfrm>
              <a:off x="957479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4" name="Google Shape;1304;p89"/>
            <p:cNvSpPr/>
            <p:nvPr/>
          </p:nvSpPr>
          <p:spPr>
            <a:xfrm>
              <a:off x="409806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5" name="Google Shape;1305;p89"/>
            <p:cNvSpPr/>
            <p:nvPr/>
          </p:nvSpPr>
          <p:spPr>
            <a:xfrm>
              <a:off x="738432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6" name="Google Shape;1306;p89"/>
            <p:cNvSpPr/>
            <p:nvPr/>
          </p:nvSpPr>
          <p:spPr>
            <a:xfrm>
              <a:off x="128610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7" name="Google Shape;1307;p89"/>
            <p:cNvSpPr/>
            <p:nvPr/>
          </p:nvSpPr>
          <p:spPr>
            <a:xfrm>
              <a:off x="1064574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8" name="Google Shape;1308;p89"/>
            <p:cNvSpPr/>
            <p:nvPr/>
          </p:nvSpPr>
          <p:spPr>
            <a:xfrm>
              <a:off x="161473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9" name="Google Shape;1309;p89"/>
            <p:cNvSpPr/>
            <p:nvPr/>
          </p:nvSpPr>
          <p:spPr>
            <a:xfrm>
              <a:off x="194087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0" name="Google Shape;1310;p89"/>
            <p:cNvSpPr/>
            <p:nvPr/>
          </p:nvSpPr>
          <p:spPr>
            <a:xfrm>
              <a:off x="1393203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1" name="Google Shape;1311;p89"/>
            <p:cNvSpPr/>
            <p:nvPr/>
          </p:nvSpPr>
          <p:spPr>
            <a:xfrm>
              <a:off x="1721829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2" name="Google Shape;1312;p89"/>
            <p:cNvSpPr/>
            <p:nvPr/>
          </p:nvSpPr>
          <p:spPr>
            <a:xfrm>
              <a:off x="226950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3" name="Google Shape;1313;p89"/>
            <p:cNvSpPr/>
            <p:nvPr/>
          </p:nvSpPr>
          <p:spPr>
            <a:xfrm>
              <a:off x="2595646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4" name="Google Shape;1314;p89"/>
            <p:cNvSpPr/>
            <p:nvPr/>
          </p:nvSpPr>
          <p:spPr>
            <a:xfrm>
              <a:off x="2047971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5" name="Google Shape;1315;p89"/>
            <p:cNvSpPr/>
            <p:nvPr/>
          </p:nvSpPr>
          <p:spPr>
            <a:xfrm>
              <a:off x="2376599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6" name="Google Shape;1316;p89"/>
            <p:cNvSpPr/>
            <p:nvPr/>
          </p:nvSpPr>
          <p:spPr>
            <a:xfrm>
              <a:off x="2924274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7" name="Google Shape;1317;p89"/>
            <p:cNvSpPr/>
            <p:nvPr/>
          </p:nvSpPr>
          <p:spPr>
            <a:xfrm>
              <a:off x="325041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8" name="Google Shape;1318;p89"/>
            <p:cNvSpPr/>
            <p:nvPr/>
          </p:nvSpPr>
          <p:spPr>
            <a:xfrm>
              <a:off x="2702740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9" name="Google Shape;1319;p89"/>
            <p:cNvSpPr/>
            <p:nvPr/>
          </p:nvSpPr>
          <p:spPr>
            <a:xfrm>
              <a:off x="3031368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0" name="Google Shape;1320;p89"/>
            <p:cNvSpPr/>
            <p:nvPr/>
          </p:nvSpPr>
          <p:spPr>
            <a:xfrm>
              <a:off x="3579042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1" name="Google Shape;1321;p89"/>
            <p:cNvSpPr/>
            <p:nvPr/>
          </p:nvSpPr>
          <p:spPr>
            <a:xfrm>
              <a:off x="3905183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2" name="Google Shape;1322;p89"/>
            <p:cNvSpPr/>
            <p:nvPr/>
          </p:nvSpPr>
          <p:spPr>
            <a:xfrm>
              <a:off x="3357509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3" name="Google Shape;1323;p89"/>
            <p:cNvSpPr/>
            <p:nvPr/>
          </p:nvSpPr>
          <p:spPr>
            <a:xfrm>
              <a:off x="3686137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4" name="Google Shape;1324;p89"/>
            <p:cNvSpPr/>
            <p:nvPr/>
          </p:nvSpPr>
          <p:spPr>
            <a:xfrm>
              <a:off x="4233811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5" name="Google Shape;1325;p89"/>
            <p:cNvSpPr/>
            <p:nvPr/>
          </p:nvSpPr>
          <p:spPr>
            <a:xfrm>
              <a:off x="4559953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6" name="Google Shape;1326;p89"/>
            <p:cNvSpPr/>
            <p:nvPr/>
          </p:nvSpPr>
          <p:spPr>
            <a:xfrm>
              <a:off x="4012279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7" name="Google Shape;1327;p89"/>
            <p:cNvSpPr/>
            <p:nvPr/>
          </p:nvSpPr>
          <p:spPr>
            <a:xfrm>
              <a:off x="4340906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8" name="Google Shape;1328;p89"/>
            <p:cNvSpPr/>
            <p:nvPr/>
          </p:nvSpPr>
          <p:spPr>
            <a:xfrm>
              <a:off x="4888581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9" name="Google Shape;1329;p89"/>
            <p:cNvSpPr/>
            <p:nvPr/>
          </p:nvSpPr>
          <p:spPr>
            <a:xfrm>
              <a:off x="4667048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30" name="Google Shape;1330;p89"/>
          <p:cNvGrpSpPr/>
          <p:nvPr/>
        </p:nvGrpSpPr>
        <p:grpSpPr>
          <a:xfrm>
            <a:off x="83664" y="633907"/>
            <a:ext cx="12009863" cy="176637"/>
            <a:chOff x="83664" y="515851"/>
            <a:chExt cx="12009863" cy="176637"/>
          </a:xfrm>
        </p:grpSpPr>
        <p:sp>
          <p:nvSpPr>
            <p:cNvPr id="1331" name="Google Shape;1331;p89"/>
            <p:cNvSpPr/>
            <p:nvPr/>
          </p:nvSpPr>
          <p:spPr>
            <a:xfrm>
              <a:off x="1187199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2" name="Google Shape;1332;p89"/>
            <p:cNvSpPr/>
            <p:nvPr/>
          </p:nvSpPr>
          <p:spPr>
            <a:xfrm>
              <a:off x="1154585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3" name="Google Shape;1333;p89"/>
            <p:cNvSpPr/>
            <p:nvPr/>
          </p:nvSpPr>
          <p:spPr>
            <a:xfrm flipH="1">
              <a:off x="11979088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4" name="Google Shape;1334;p89"/>
            <p:cNvSpPr/>
            <p:nvPr/>
          </p:nvSpPr>
          <p:spPr>
            <a:xfrm flipH="1">
              <a:off x="11652948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5" name="Google Shape;1335;p89"/>
            <p:cNvSpPr/>
            <p:nvPr/>
          </p:nvSpPr>
          <p:spPr>
            <a:xfrm>
              <a:off x="1121722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6" name="Google Shape;1336;p89"/>
            <p:cNvSpPr/>
            <p:nvPr/>
          </p:nvSpPr>
          <p:spPr>
            <a:xfrm>
              <a:off x="1089108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7" name="Google Shape;1337;p89"/>
            <p:cNvSpPr/>
            <p:nvPr/>
          </p:nvSpPr>
          <p:spPr>
            <a:xfrm flipH="1">
              <a:off x="1132431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8" name="Google Shape;1338;p89"/>
            <p:cNvSpPr/>
            <p:nvPr/>
          </p:nvSpPr>
          <p:spPr>
            <a:xfrm flipH="1">
              <a:off x="10998178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9" name="Google Shape;1339;p89"/>
            <p:cNvSpPr/>
            <p:nvPr/>
          </p:nvSpPr>
          <p:spPr>
            <a:xfrm>
              <a:off x="10562456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0" name="Google Shape;1340;p89"/>
            <p:cNvSpPr/>
            <p:nvPr/>
          </p:nvSpPr>
          <p:spPr>
            <a:xfrm>
              <a:off x="1023631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1" name="Google Shape;1341;p89"/>
            <p:cNvSpPr/>
            <p:nvPr/>
          </p:nvSpPr>
          <p:spPr>
            <a:xfrm flipH="1">
              <a:off x="10669550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2" name="Google Shape;1342;p89"/>
            <p:cNvSpPr/>
            <p:nvPr/>
          </p:nvSpPr>
          <p:spPr>
            <a:xfrm flipH="1">
              <a:off x="10343410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3" name="Google Shape;1343;p89"/>
            <p:cNvSpPr/>
            <p:nvPr/>
          </p:nvSpPr>
          <p:spPr>
            <a:xfrm>
              <a:off x="990768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4" name="Google Shape;1344;p89"/>
            <p:cNvSpPr/>
            <p:nvPr/>
          </p:nvSpPr>
          <p:spPr>
            <a:xfrm>
              <a:off x="9581546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5" name="Google Shape;1345;p89"/>
            <p:cNvSpPr/>
            <p:nvPr/>
          </p:nvSpPr>
          <p:spPr>
            <a:xfrm flipH="1">
              <a:off x="10014782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6" name="Google Shape;1346;p89"/>
            <p:cNvSpPr/>
            <p:nvPr/>
          </p:nvSpPr>
          <p:spPr>
            <a:xfrm flipH="1">
              <a:off x="9688641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7" name="Google Shape;1347;p89"/>
            <p:cNvSpPr/>
            <p:nvPr/>
          </p:nvSpPr>
          <p:spPr>
            <a:xfrm>
              <a:off x="925291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8" name="Google Shape;1348;p89"/>
            <p:cNvSpPr/>
            <p:nvPr/>
          </p:nvSpPr>
          <p:spPr>
            <a:xfrm>
              <a:off x="892677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9" name="Google Shape;1349;p89"/>
            <p:cNvSpPr/>
            <p:nvPr/>
          </p:nvSpPr>
          <p:spPr>
            <a:xfrm flipH="1">
              <a:off x="9360012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0" name="Google Shape;1350;p89"/>
            <p:cNvSpPr/>
            <p:nvPr/>
          </p:nvSpPr>
          <p:spPr>
            <a:xfrm flipH="1">
              <a:off x="9033872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1" name="Google Shape;1351;p89"/>
            <p:cNvSpPr/>
            <p:nvPr/>
          </p:nvSpPr>
          <p:spPr>
            <a:xfrm>
              <a:off x="859814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2" name="Google Shape;1352;p89"/>
            <p:cNvSpPr/>
            <p:nvPr/>
          </p:nvSpPr>
          <p:spPr>
            <a:xfrm flipH="1">
              <a:off x="8705243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3" name="Google Shape;1353;p89"/>
            <p:cNvSpPr/>
            <p:nvPr/>
          </p:nvSpPr>
          <p:spPr>
            <a:xfrm>
              <a:off x="826952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4" name="Google Shape;1354;p89"/>
            <p:cNvSpPr/>
            <p:nvPr/>
          </p:nvSpPr>
          <p:spPr>
            <a:xfrm>
              <a:off x="794337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5" name="Google Shape;1355;p89"/>
            <p:cNvSpPr/>
            <p:nvPr/>
          </p:nvSpPr>
          <p:spPr>
            <a:xfrm flipH="1">
              <a:off x="8376614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6" name="Google Shape;1356;p89"/>
            <p:cNvSpPr/>
            <p:nvPr/>
          </p:nvSpPr>
          <p:spPr>
            <a:xfrm flipH="1">
              <a:off x="8050474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7" name="Google Shape;1357;p89"/>
            <p:cNvSpPr/>
            <p:nvPr/>
          </p:nvSpPr>
          <p:spPr>
            <a:xfrm>
              <a:off x="7614751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8" name="Google Shape;1358;p89"/>
            <p:cNvSpPr/>
            <p:nvPr/>
          </p:nvSpPr>
          <p:spPr>
            <a:xfrm>
              <a:off x="728861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9" name="Google Shape;1359;p89"/>
            <p:cNvSpPr/>
            <p:nvPr/>
          </p:nvSpPr>
          <p:spPr>
            <a:xfrm flipH="1">
              <a:off x="7721846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0" name="Google Shape;1360;p89"/>
            <p:cNvSpPr/>
            <p:nvPr/>
          </p:nvSpPr>
          <p:spPr>
            <a:xfrm flipH="1">
              <a:off x="7395705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1" name="Google Shape;1361;p89"/>
            <p:cNvSpPr/>
            <p:nvPr/>
          </p:nvSpPr>
          <p:spPr>
            <a:xfrm>
              <a:off x="695998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2" name="Google Shape;1362;p89"/>
            <p:cNvSpPr/>
            <p:nvPr/>
          </p:nvSpPr>
          <p:spPr>
            <a:xfrm>
              <a:off x="663384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3" name="Google Shape;1363;p89"/>
            <p:cNvSpPr/>
            <p:nvPr/>
          </p:nvSpPr>
          <p:spPr>
            <a:xfrm flipH="1">
              <a:off x="7067077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4" name="Google Shape;1364;p89"/>
            <p:cNvSpPr/>
            <p:nvPr/>
          </p:nvSpPr>
          <p:spPr>
            <a:xfrm flipH="1">
              <a:off x="6740936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5" name="Google Shape;1365;p89"/>
            <p:cNvSpPr/>
            <p:nvPr/>
          </p:nvSpPr>
          <p:spPr>
            <a:xfrm>
              <a:off x="630521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6" name="Google Shape;1366;p89"/>
            <p:cNvSpPr/>
            <p:nvPr/>
          </p:nvSpPr>
          <p:spPr>
            <a:xfrm>
              <a:off x="597907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7" name="Google Shape;1367;p89"/>
            <p:cNvSpPr/>
            <p:nvPr/>
          </p:nvSpPr>
          <p:spPr>
            <a:xfrm flipH="1">
              <a:off x="6412308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8" name="Google Shape;1368;p89"/>
            <p:cNvSpPr/>
            <p:nvPr/>
          </p:nvSpPr>
          <p:spPr>
            <a:xfrm flipH="1">
              <a:off x="6086167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9" name="Google Shape;1369;p89"/>
            <p:cNvSpPr/>
            <p:nvPr/>
          </p:nvSpPr>
          <p:spPr>
            <a:xfrm>
              <a:off x="565044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0" name="Google Shape;1370;p89"/>
            <p:cNvSpPr/>
            <p:nvPr/>
          </p:nvSpPr>
          <p:spPr>
            <a:xfrm>
              <a:off x="532430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1" name="Google Shape;1371;p89"/>
            <p:cNvSpPr/>
            <p:nvPr/>
          </p:nvSpPr>
          <p:spPr>
            <a:xfrm flipH="1">
              <a:off x="575753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2" name="Google Shape;1372;p89"/>
            <p:cNvSpPr/>
            <p:nvPr/>
          </p:nvSpPr>
          <p:spPr>
            <a:xfrm flipH="1">
              <a:off x="5431399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3" name="Google Shape;1373;p89"/>
            <p:cNvSpPr/>
            <p:nvPr/>
          </p:nvSpPr>
          <p:spPr>
            <a:xfrm>
              <a:off x="499567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4" name="Google Shape;1374;p89"/>
            <p:cNvSpPr/>
            <p:nvPr/>
          </p:nvSpPr>
          <p:spPr>
            <a:xfrm flipH="1">
              <a:off x="510276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5" name="Google Shape;1375;p89"/>
            <p:cNvSpPr/>
            <p:nvPr/>
          </p:nvSpPr>
          <p:spPr>
            <a:xfrm>
              <a:off x="466704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6" name="Google Shape;1376;p89"/>
            <p:cNvSpPr/>
            <p:nvPr/>
          </p:nvSpPr>
          <p:spPr>
            <a:xfrm>
              <a:off x="434090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7" name="Google Shape;1377;p89"/>
            <p:cNvSpPr/>
            <p:nvPr/>
          </p:nvSpPr>
          <p:spPr>
            <a:xfrm flipH="1">
              <a:off x="4774142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8" name="Google Shape;1378;p89"/>
            <p:cNvSpPr/>
            <p:nvPr/>
          </p:nvSpPr>
          <p:spPr>
            <a:xfrm flipH="1">
              <a:off x="4448001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9" name="Google Shape;1379;p89"/>
            <p:cNvSpPr/>
            <p:nvPr/>
          </p:nvSpPr>
          <p:spPr>
            <a:xfrm>
              <a:off x="401227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0" name="Google Shape;1380;p89"/>
            <p:cNvSpPr/>
            <p:nvPr/>
          </p:nvSpPr>
          <p:spPr>
            <a:xfrm>
              <a:off x="368613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1" name="Google Shape;1381;p89"/>
            <p:cNvSpPr/>
            <p:nvPr/>
          </p:nvSpPr>
          <p:spPr>
            <a:xfrm flipH="1">
              <a:off x="4119373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2" name="Google Shape;1382;p89"/>
            <p:cNvSpPr/>
            <p:nvPr/>
          </p:nvSpPr>
          <p:spPr>
            <a:xfrm flipH="1">
              <a:off x="3793231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3" name="Google Shape;1383;p89"/>
            <p:cNvSpPr/>
            <p:nvPr/>
          </p:nvSpPr>
          <p:spPr>
            <a:xfrm>
              <a:off x="335751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4" name="Google Shape;1384;p89"/>
            <p:cNvSpPr/>
            <p:nvPr/>
          </p:nvSpPr>
          <p:spPr>
            <a:xfrm>
              <a:off x="303136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5" name="Google Shape;1385;p89"/>
            <p:cNvSpPr/>
            <p:nvPr/>
          </p:nvSpPr>
          <p:spPr>
            <a:xfrm flipH="1">
              <a:off x="3464604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6" name="Google Shape;1386;p89"/>
            <p:cNvSpPr/>
            <p:nvPr/>
          </p:nvSpPr>
          <p:spPr>
            <a:xfrm flipH="1">
              <a:off x="3138464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7" name="Google Shape;1387;p89"/>
            <p:cNvSpPr/>
            <p:nvPr/>
          </p:nvSpPr>
          <p:spPr>
            <a:xfrm>
              <a:off x="270274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8" name="Google Shape;1388;p89"/>
            <p:cNvSpPr/>
            <p:nvPr/>
          </p:nvSpPr>
          <p:spPr>
            <a:xfrm>
              <a:off x="237659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9" name="Google Shape;1389;p89"/>
            <p:cNvSpPr/>
            <p:nvPr/>
          </p:nvSpPr>
          <p:spPr>
            <a:xfrm flipH="1">
              <a:off x="2809836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0" name="Google Shape;1390;p89"/>
            <p:cNvSpPr/>
            <p:nvPr/>
          </p:nvSpPr>
          <p:spPr>
            <a:xfrm flipH="1">
              <a:off x="2483694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1" name="Google Shape;1391;p89"/>
            <p:cNvSpPr/>
            <p:nvPr/>
          </p:nvSpPr>
          <p:spPr>
            <a:xfrm>
              <a:off x="204797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2" name="Google Shape;1392;p89"/>
            <p:cNvSpPr/>
            <p:nvPr/>
          </p:nvSpPr>
          <p:spPr>
            <a:xfrm>
              <a:off x="172183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3" name="Google Shape;1393;p89"/>
            <p:cNvSpPr/>
            <p:nvPr/>
          </p:nvSpPr>
          <p:spPr>
            <a:xfrm flipH="1">
              <a:off x="2155066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4" name="Google Shape;1394;p89"/>
            <p:cNvSpPr/>
            <p:nvPr/>
          </p:nvSpPr>
          <p:spPr>
            <a:xfrm flipH="1">
              <a:off x="1828926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5" name="Google Shape;1395;p89"/>
            <p:cNvSpPr/>
            <p:nvPr/>
          </p:nvSpPr>
          <p:spPr>
            <a:xfrm>
              <a:off x="139320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6" name="Google Shape;1396;p89"/>
            <p:cNvSpPr/>
            <p:nvPr/>
          </p:nvSpPr>
          <p:spPr>
            <a:xfrm flipH="1">
              <a:off x="1500297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7" name="Google Shape;1397;p89"/>
            <p:cNvSpPr/>
            <p:nvPr/>
          </p:nvSpPr>
          <p:spPr>
            <a:xfrm>
              <a:off x="106457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8" name="Google Shape;1398;p89"/>
            <p:cNvSpPr/>
            <p:nvPr/>
          </p:nvSpPr>
          <p:spPr>
            <a:xfrm>
              <a:off x="73843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9" name="Google Shape;1399;p89"/>
            <p:cNvSpPr/>
            <p:nvPr/>
          </p:nvSpPr>
          <p:spPr>
            <a:xfrm flipH="1">
              <a:off x="1171668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0" name="Google Shape;1400;p89"/>
            <p:cNvSpPr/>
            <p:nvPr/>
          </p:nvSpPr>
          <p:spPr>
            <a:xfrm flipH="1">
              <a:off x="845528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1" name="Google Shape;1401;p89"/>
            <p:cNvSpPr/>
            <p:nvPr/>
          </p:nvSpPr>
          <p:spPr>
            <a:xfrm>
              <a:off x="40980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2" name="Google Shape;1402;p89"/>
            <p:cNvSpPr/>
            <p:nvPr/>
          </p:nvSpPr>
          <p:spPr>
            <a:xfrm>
              <a:off x="8366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3" name="Google Shape;1403;p89"/>
            <p:cNvSpPr/>
            <p:nvPr/>
          </p:nvSpPr>
          <p:spPr>
            <a:xfrm flipH="1">
              <a:off x="516899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4" name="Google Shape;1404;p89"/>
            <p:cNvSpPr/>
            <p:nvPr/>
          </p:nvSpPr>
          <p:spPr>
            <a:xfrm flipH="1">
              <a:off x="190758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05" name="Google Shape;1405;p89"/>
          <p:cNvGrpSpPr/>
          <p:nvPr/>
        </p:nvGrpSpPr>
        <p:grpSpPr>
          <a:xfrm>
            <a:off x="83663" y="6049565"/>
            <a:ext cx="12009863" cy="176637"/>
            <a:chOff x="83663" y="6004311"/>
            <a:chExt cx="12009863" cy="176637"/>
          </a:xfrm>
        </p:grpSpPr>
        <p:sp>
          <p:nvSpPr>
            <p:cNvPr id="1406" name="Google Shape;1406;p89"/>
            <p:cNvSpPr/>
            <p:nvPr/>
          </p:nvSpPr>
          <p:spPr>
            <a:xfrm>
              <a:off x="30519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7" name="Google Shape;1407;p89"/>
            <p:cNvSpPr/>
            <p:nvPr/>
          </p:nvSpPr>
          <p:spPr>
            <a:xfrm>
              <a:off x="63133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8" name="Google Shape;1408;p89"/>
            <p:cNvSpPr/>
            <p:nvPr/>
          </p:nvSpPr>
          <p:spPr>
            <a:xfrm>
              <a:off x="83663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9" name="Google Shape;1409;p89"/>
            <p:cNvSpPr/>
            <p:nvPr/>
          </p:nvSpPr>
          <p:spPr>
            <a:xfrm>
              <a:off x="41229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0" name="Google Shape;1410;p89"/>
            <p:cNvSpPr/>
            <p:nvPr/>
          </p:nvSpPr>
          <p:spPr>
            <a:xfrm>
              <a:off x="95996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1" name="Google Shape;1411;p89"/>
            <p:cNvSpPr/>
            <p:nvPr/>
          </p:nvSpPr>
          <p:spPr>
            <a:xfrm>
              <a:off x="128610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2" name="Google Shape;1412;p89"/>
            <p:cNvSpPr/>
            <p:nvPr/>
          </p:nvSpPr>
          <p:spPr>
            <a:xfrm>
              <a:off x="738432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3" name="Google Shape;1413;p89"/>
            <p:cNvSpPr/>
            <p:nvPr/>
          </p:nvSpPr>
          <p:spPr>
            <a:xfrm>
              <a:off x="106706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4" name="Google Shape;1414;p89"/>
            <p:cNvSpPr/>
            <p:nvPr/>
          </p:nvSpPr>
          <p:spPr>
            <a:xfrm>
              <a:off x="1614734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5" name="Google Shape;1415;p89"/>
            <p:cNvSpPr/>
            <p:nvPr/>
          </p:nvSpPr>
          <p:spPr>
            <a:xfrm>
              <a:off x="194087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6" name="Google Shape;1416;p89"/>
            <p:cNvSpPr/>
            <p:nvPr/>
          </p:nvSpPr>
          <p:spPr>
            <a:xfrm>
              <a:off x="1393201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7" name="Google Shape;1417;p89"/>
            <p:cNvSpPr/>
            <p:nvPr/>
          </p:nvSpPr>
          <p:spPr>
            <a:xfrm>
              <a:off x="1721829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8" name="Google Shape;1418;p89"/>
            <p:cNvSpPr/>
            <p:nvPr/>
          </p:nvSpPr>
          <p:spPr>
            <a:xfrm>
              <a:off x="226950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9" name="Google Shape;1419;p89"/>
            <p:cNvSpPr/>
            <p:nvPr/>
          </p:nvSpPr>
          <p:spPr>
            <a:xfrm>
              <a:off x="2595644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0" name="Google Shape;1420;p89"/>
            <p:cNvSpPr/>
            <p:nvPr/>
          </p:nvSpPr>
          <p:spPr>
            <a:xfrm>
              <a:off x="2047969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1" name="Google Shape;1421;p89"/>
            <p:cNvSpPr/>
            <p:nvPr/>
          </p:nvSpPr>
          <p:spPr>
            <a:xfrm>
              <a:off x="2376598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2" name="Google Shape;1422;p89"/>
            <p:cNvSpPr/>
            <p:nvPr/>
          </p:nvSpPr>
          <p:spPr>
            <a:xfrm>
              <a:off x="292427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3" name="Google Shape;1423;p89"/>
            <p:cNvSpPr/>
            <p:nvPr/>
          </p:nvSpPr>
          <p:spPr>
            <a:xfrm>
              <a:off x="325041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4" name="Google Shape;1424;p89"/>
            <p:cNvSpPr/>
            <p:nvPr/>
          </p:nvSpPr>
          <p:spPr>
            <a:xfrm>
              <a:off x="2702739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5" name="Google Shape;1425;p89"/>
            <p:cNvSpPr/>
            <p:nvPr/>
          </p:nvSpPr>
          <p:spPr>
            <a:xfrm>
              <a:off x="3031366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6" name="Google Shape;1426;p89"/>
            <p:cNvSpPr/>
            <p:nvPr/>
          </p:nvSpPr>
          <p:spPr>
            <a:xfrm>
              <a:off x="357904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7" name="Google Shape;1427;p89"/>
            <p:cNvSpPr/>
            <p:nvPr/>
          </p:nvSpPr>
          <p:spPr>
            <a:xfrm>
              <a:off x="3357508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8" name="Google Shape;1428;p89"/>
            <p:cNvSpPr/>
            <p:nvPr/>
          </p:nvSpPr>
          <p:spPr>
            <a:xfrm>
              <a:off x="390767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9" name="Google Shape;1429;p89"/>
            <p:cNvSpPr/>
            <p:nvPr/>
          </p:nvSpPr>
          <p:spPr>
            <a:xfrm>
              <a:off x="423381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0" name="Google Shape;1430;p89"/>
            <p:cNvSpPr/>
            <p:nvPr/>
          </p:nvSpPr>
          <p:spPr>
            <a:xfrm>
              <a:off x="3686136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1" name="Google Shape;1431;p89"/>
            <p:cNvSpPr/>
            <p:nvPr/>
          </p:nvSpPr>
          <p:spPr>
            <a:xfrm>
              <a:off x="4014764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2" name="Google Shape;1432;p89"/>
            <p:cNvSpPr/>
            <p:nvPr/>
          </p:nvSpPr>
          <p:spPr>
            <a:xfrm>
              <a:off x="4562439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3" name="Google Shape;1433;p89"/>
            <p:cNvSpPr/>
            <p:nvPr/>
          </p:nvSpPr>
          <p:spPr>
            <a:xfrm>
              <a:off x="488858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4" name="Google Shape;1434;p89"/>
            <p:cNvSpPr/>
            <p:nvPr/>
          </p:nvSpPr>
          <p:spPr>
            <a:xfrm>
              <a:off x="4340905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5" name="Google Shape;1435;p89"/>
            <p:cNvSpPr/>
            <p:nvPr/>
          </p:nvSpPr>
          <p:spPr>
            <a:xfrm>
              <a:off x="4669534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6" name="Google Shape;1436;p89"/>
            <p:cNvSpPr/>
            <p:nvPr/>
          </p:nvSpPr>
          <p:spPr>
            <a:xfrm>
              <a:off x="521720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7" name="Google Shape;1437;p89"/>
            <p:cNvSpPr/>
            <p:nvPr/>
          </p:nvSpPr>
          <p:spPr>
            <a:xfrm>
              <a:off x="554334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8" name="Google Shape;1438;p89"/>
            <p:cNvSpPr/>
            <p:nvPr/>
          </p:nvSpPr>
          <p:spPr>
            <a:xfrm>
              <a:off x="4995674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9" name="Google Shape;1439;p89"/>
            <p:cNvSpPr/>
            <p:nvPr/>
          </p:nvSpPr>
          <p:spPr>
            <a:xfrm>
              <a:off x="5324302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0" name="Google Shape;1440;p89"/>
            <p:cNvSpPr/>
            <p:nvPr/>
          </p:nvSpPr>
          <p:spPr>
            <a:xfrm>
              <a:off x="587197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1" name="Google Shape;1441;p89"/>
            <p:cNvSpPr/>
            <p:nvPr/>
          </p:nvSpPr>
          <p:spPr>
            <a:xfrm>
              <a:off x="619811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2" name="Google Shape;1442;p89"/>
            <p:cNvSpPr/>
            <p:nvPr/>
          </p:nvSpPr>
          <p:spPr>
            <a:xfrm>
              <a:off x="5650443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3" name="Google Shape;1443;p89"/>
            <p:cNvSpPr/>
            <p:nvPr/>
          </p:nvSpPr>
          <p:spPr>
            <a:xfrm>
              <a:off x="5979071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4" name="Google Shape;1444;p89"/>
            <p:cNvSpPr/>
            <p:nvPr/>
          </p:nvSpPr>
          <p:spPr>
            <a:xfrm>
              <a:off x="652674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5" name="Google Shape;1445;p89"/>
            <p:cNvSpPr/>
            <p:nvPr/>
          </p:nvSpPr>
          <p:spPr>
            <a:xfrm>
              <a:off x="685288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6" name="Google Shape;1446;p89"/>
            <p:cNvSpPr/>
            <p:nvPr/>
          </p:nvSpPr>
          <p:spPr>
            <a:xfrm>
              <a:off x="6305212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7" name="Google Shape;1447;p89"/>
            <p:cNvSpPr/>
            <p:nvPr/>
          </p:nvSpPr>
          <p:spPr>
            <a:xfrm>
              <a:off x="663384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8" name="Google Shape;1448;p89"/>
            <p:cNvSpPr/>
            <p:nvPr/>
          </p:nvSpPr>
          <p:spPr>
            <a:xfrm>
              <a:off x="718151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9" name="Google Shape;1449;p89"/>
            <p:cNvSpPr/>
            <p:nvPr/>
          </p:nvSpPr>
          <p:spPr>
            <a:xfrm>
              <a:off x="6959981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0" name="Google Shape;1450;p89"/>
            <p:cNvSpPr/>
            <p:nvPr/>
          </p:nvSpPr>
          <p:spPr>
            <a:xfrm>
              <a:off x="751014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1" name="Google Shape;1451;p89"/>
            <p:cNvSpPr/>
            <p:nvPr/>
          </p:nvSpPr>
          <p:spPr>
            <a:xfrm>
              <a:off x="783628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2" name="Google Shape;1452;p89"/>
            <p:cNvSpPr/>
            <p:nvPr/>
          </p:nvSpPr>
          <p:spPr>
            <a:xfrm>
              <a:off x="7288609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3" name="Google Shape;1453;p89"/>
            <p:cNvSpPr/>
            <p:nvPr/>
          </p:nvSpPr>
          <p:spPr>
            <a:xfrm>
              <a:off x="7617237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4" name="Google Shape;1454;p89"/>
            <p:cNvSpPr/>
            <p:nvPr/>
          </p:nvSpPr>
          <p:spPr>
            <a:xfrm>
              <a:off x="816491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5" name="Google Shape;1455;p89"/>
            <p:cNvSpPr/>
            <p:nvPr/>
          </p:nvSpPr>
          <p:spPr>
            <a:xfrm>
              <a:off x="849105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6" name="Google Shape;1456;p89"/>
            <p:cNvSpPr/>
            <p:nvPr/>
          </p:nvSpPr>
          <p:spPr>
            <a:xfrm>
              <a:off x="7943378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7" name="Google Shape;1457;p89"/>
            <p:cNvSpPr/>
            <p:nvPr/>
          </p:nvSpPr>
          <p:spPr>
            <a:xfrm>
              <a:off x="8272007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8" name="Google Shape;1458;p89"/>
            <p:cNvSpPr/>
            <p:nvPr/>
          </p:nvSpPr>
          <p:spPr>
            <a:xfrm>
              <a:off x="881968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9" name="Google Shape;1459;p89"/>
            <p:cNvSpPr/>
            <p:nvPr/>
          </p:nvSpPr>
          <p:spPr>
            <a:xfrm>
              <a:off x="914582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0" name="Google Shape;1460;p89"/>
            <p:cNvSpPr/>
            <p:nvPr/>
          </p:nvSpPr>
          <p:spPr>
            <a:xfrm>
              <a:off x="8598147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1" name="Google Shape;1461;p89"/>
            <p:cNvSpPr/>
            <p:nvPr/>
          </p:nvSpPr>
          <p:spPr>
            <a:xfrm>
              <a:off x="8926774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2" name="Google Shape;1462;p89"/>
            <p:cNvSpPr/>
            <p:nvPr/>
          </p:nvSpPr>
          <p:spPr>
            <a:xfrm>
              <a:off x="947445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3" name="Google Shape;1463;p89"/>
            <p:cNvSpPr/>
            <p:nvPr/>
          </p:nvSpPr>
          <p:spPr>
            <a:xfrm>
              <a:off x="980059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4" name="Google Shape;1464;p89"/>
            <p:cNvSpPr/>
            <p:nvPr/>
          </p:nvSpPr>
          <p:spPr>
            <a:xfrm>
              <a:off x="9252915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5" name="Google Shape;1465;p89"/>
            <p:cNvSpPr/>
            <p:nvPr/>
          </p:nvSpPr>
          <p:spPr>
            <a:xfrm>
              <a:off x="9581544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6" name="Google Shape;1466;p89"/>
            <p:cNvSpPr/>
            <p:nvPr/>
          </p:nvSpPr>
          <p:spPr>
            <a:xfrm>
              <a:off x="1012921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7" name="Google Shape;1467;p89"/>
            <p:cNvSpPr/>
            <p:nvPr/>
          </p:nvSpPr>
          <p:spPr>
            <a:xfrm>
              <a:off x="1045536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8" name="Google Shape;1468;p89"/>
            <p:cNvSpPr/>
            <p:nvPr/>
          </p:nvSpPr>
          <p:spPr>
            <a:xfrm>
              <a:off x="9907685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9" name="Google Shape;1469;p89"/>
            <p:cNvSpPr/>
            <p:nvPr/>
          </p:nvSpPr>
          <p:spPr>
            <a:xfrm>
              <a:off x="10236312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0" name="Google Shape;1470;p89"/>
            <p:cNvSpPr/>
            <p:nvPr/>
          </p:nvSpPr>
          <p:spPr>
            <a:xfrm>
              <a:off x="1078398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1" name="Google Shape;1471;p89"/>
            <p:cNvSpPr/>
            <p:nvPr/>
          </p:nvSpPr>
          <p:spPr>
            <a:xfrm>
              <a:off x="10562454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2" name="Google Shape;1472;p89"/>
            <p:cNvSpPr/>
            <p:nvPr/>
          </p:nvSpPr>
          <p:spPr>
            <a:xfrm>
              <a:off x="1111261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3" name="Google Shape;1473;p89"/>
            <p:cNvSpPr/>
            <p:nvPr/>
          </p:nvSpPr>
          <p:spPr>
            <a:xfrm>
              <a:off x="1143875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4" name="Google Shape;1474;p89"/>
            <p:cNvSpPr/>
            <p:nvPr/>
          </p:nvSpPr>
          <p:spPr>
            <a:xfrm>
              <a:off x="10891083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5" name="Google Shape;1475;p89"/>
            <p:cNvSpPr/>
            <p:nvPr/>
          </p:nvSpPr>
          <p:spPr>
            <a:xfrm>
              <a:off x="11219710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6" name="Google Shape;1476;p89"/>
            <p:cNvSpPr/>
            <p:nvPr/>
          </p:nvSpPr>
          <p:spPr>
            <a:xfrm>
              <a:off x="1176738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7" name="Google Shape;1477;p89"/>
            <p:cNvSpPr/>
            <p:nvPr/>
          </p:nvSpPr>
          <p:spPr>
            <a:xfrm>
              <a:off x="1209352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8" name="Google Shape;1478;p89"/>
            <p:cNvSpPr/>
            <p:nvPr/>
          </p:nvSpPr>
          <p:spPr>
            <a:xfrm>
              <a:off x="11545852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9" name="Google Shape;1479;p89"/>
            <p:cNvSpPr/>
            <p:nvPr/>
          </p:nvSpPr>
          <p:spPr>
            <a:xfrm>
              <a:off x="11874480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80" name="Google Shape;1480;p89"/>
          <p:cNvGrpSpPr/>
          <p:nvPr/>
        </p:nvGrpSpPr>
        <p:grpSpPr>
          <a:xfrm>
            <a:off x="83663" y="6334599"/>
            <a:ext cx="12009864" cy="176637"/>
            <a:chOff x="83663" y="6302087"/>
            <a:chExt cx="12009864" cy="176637"/>
          </a:xfrm>
        </p:grpSpPr>
        <p:sp>
          <p:nvSpPr>
            <p:cNvPr id="1481" name="Google Shape;1481;p89"/>
            <p:cNvSpPr/>
            <p:nvPr/>
          </p:nvSpPr>
          <p:spPr>
            <a:xfrm>
              <a:off x="695998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2" name="Google Shape;1482;p89"/>
            <p:cNvSpPr/>
            <p:nvPr/>
          </p:nvSpPr>
          <p:spPr>
            <a:xfrm>
              <a:off x="663384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3" name="Google Shape;1483;p89"/>
            <p:cNvSpPr/>
            <p:nvPr/>
          </p:nvSpPr>
          <p:spPr>
            <a:xfrm flipH="1">
              <a:off x="706707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4" name="Google Shape;1484;p89"/>
            <p:cNvSpPr/>
            <p:nvPr/>
          </p:nvSpPr>
          <p:spPr>
            <a:xfrm flipH="1">
              <a:off x="6740936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5" name="Google Shape;1485;p89"/>
            <p:cNvSpPr/>
            <p:nvPr/>
          </p:nvSpPr>
          <p:spPr>
            <a:xfrm>
              <a:off x="630521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6" name="Google Shape;1486;p89"/>
            <p:cNvSpPr/>
            <p:nvPr/>
          </p:nvSpPr>
          <p:spPr>
            <a:xfrm>
              <a:off x="597907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7" name="Google Shape;1487;p89"/>
            <p:cNvSpPr/>
            <p:nvPr/>
          </p:nvSpPr>
          <p:spPr>
            <a:xfrm flipH="1">
              <a:off x="6412307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8" name="Google Shape;1488;p89"/>
            <p:cNvSpPr/>
            <p:nvPr/>
          </p:nvSpPr>
          <p:spPr>
            <a:xfrm flipH="1">
              <a:off x="6086166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9" name="Google Shape;1489;p89"/>
            <p:cNvSpPr/>
            <p:nvPr/>
          </p:nvSpPr>
          <p:spPr>
            <a:xfrm>
              <a:off x="5650444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0" name="Google Shape;1490;p89"/>
            <p:cNvSpPr/>
            <p:nvPr/>
          </p:nvSpPr>
          <p:spPr>
            <a:xfrm>
              <a:off x="532430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1" name="Google Shape;1491;p89"/>
            <p:cNvSpPr/>
            <p:nvPr/>
          </p:nvSpPr>
          <p:spPr>
            <a:xfrm flipH="1">
              <a:off x="5757538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2" name="Google Shape;1492;p89"/>
            <p:cNvSpPr/>
            <p:nvPr/>
          </p:nvSpPr>
          <p:spPr>
            <a:xfrm flipH="1">
              <a:off x="5431398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3" name="Google Shape;1493;p89"/>
            <p:cNvSpPr/>
            <p:nvPr/>
          </p:nvSpPr>
          <p:spPr>
            <a:xfrm>
              <a:off x="4995675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4" name="Google Shape;1494;p89"/>
            <p:cNvSpPr/>
            <p:nvPr/>
          </p:nvSpPr>
          <p:spPr>
            <a:xfrm>
              <a:off x="4669534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5" name="Google Shape;1495;p89"/>
            <p:cNvSpPr/>
            <p:nvPr/>
          </p:nvSpPr>
          <p:spPr>
            <a:xfrm flipH="1">
              <a:off x="5102769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6" name="Google Shape;1496;p89"/>
            <p:cNvSpPr/>
            <p:nvPr/>
          </p:nvSpPr>
          <p:spPr>
            <a:xfrm flipH="1">
              <a:off x="4776629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7" name="Google Shape;1497;p89"/>
            <p:cNvSpPr/>
            <p:nvPr/>
          </p:nvSpPr>
          <p:spPr>
            <a:xfrm>
              <a:off x="4340906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8" name="Google Shape;1498;p89"/>
            <p:cNvSpPr/>
            <p:nvPr/>
          </p:nvSpPr>
          <p:spPr>
            <a:xfrm>
              <a:off x="4014765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9" name="Google Shape;1499;p89"/>
            <p:cNvSpPr/>
            <p:nvPr/>
          </p:nvSpPr>
          <p:spPr>
            <a:xfrm flipH="1">
              <a:off x="4447999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0" name="Google Shape;1500;p89"/>
            <p:cNvSpPr/>
            <p:nvPr/>
          </p:nvSpPr>
          <p:spPr>
            <a:xfrm flipH="1">
              <a:off x="4121860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1" name="Google Shape;1501;p89"/>
            <p:cNvSpPr/>
            <p:nvPr/>
          </p:nvSpPr>
          <p:spPr>
            <a:xfrm>
              <a:off x="3686136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2" name="Google Shape;1502;p89"/>
            <p:cNvSpPr/>
            <p:nvPr/>
          </p:nvSpPr>
          <p:spPr>
            <a:xfrm flipH="1">
              <a:off x="3793231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3" name="Google Shape;1503;p89"/>
            <p:cNvSpPr/>
            <p:nvPr/>
          </p:nvSpPr>
          <p:spPr>
            <a:xfrm>
              <a:off x="3357508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4" name="Google Shape;1504;p89"/>
            <p:cNvSpPr/>
            <p:nvPr/>
          </p:nvSpPr>
          <p:spPr>
            <a:xfrm>
              <a:off x="3031367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5" name="Google Shape;1505;p89"/>
            <p:cNvSpPr/>
            <p:nvPr/>
          </p:nvSpPr>
          <p:spPr>
            <a:xfrm flipH="1">
              <a:off x="3464602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6" name="Google Shape;1506;p89"/>
            <p:cNvSpPr/>
            <p:nvPr/>
          </p:nvSpPr>
          <p:spPr>
            <a:xfrm flipH="1">
              <a:off x="3138462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7" name="Google Shape;1507;p89"/>
            <p:cNvSpPr/>
            <p:nvPr/>
          </p:nvSpPr>
          <p:spPr>
            <a:xfrm>
              <a:off x="2702739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8" name="Google Shape;1508;p89"/>
            <p:cNvSpPr/>
            <p:nvPr/>
          </p:nvSpPr>
          <p:spPr>
            <a:xfrm>
              <a:off x="2376598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9" name="Google Shape;1509;p89"/>
            <p:cNvSpPr/>
            <p:nvPr/>
          </p:nvSpPr>
          <p:spPr>
            <a:xfrm flipH="1">
              <a:off x="2809833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0" name="Google Shape;1510;p89"/>
            <p:cNvSpPr/>
            <p:nvPr/>
          </p:nvSpPr>
          <p:spPr>
            <a:xfrm flipH="1">
              <a:off x="2483693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1" name="Google Shape;1511;p89"/>
            <p:cNvSpPr/>
            <p:nvPr/>
          </p:nvSpPr>
          <p:spPr>
            <a:xfrm>
              <a:off x="204797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2" name="Google Shape;1512;p89"/>
            <p:cNvSpPr/>
            <p:nvPr/>
          </p:nvSpPr>
          <p:spPr>
            <a:xfrm>
              <a:off x="172183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3" name="Google Shape;1513;p89"/>
            <p:cNvSpPr/>
            <p:nvPr/>
          </p:nvSpPr>
          <p:spPr>
            <a:xfrm flipH="1">
              <a:off x="2155065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4" name="Google Shape;1514;p89"/>
            <p:cNvSpPr/>
            <p:nvPr/>
          </p:nvSpPr>
          <p:spPr>
            <a:xfrm flipH="1">
              <a:off x="1828924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5" name="Google Shape;1515;p89"/>
            <p:cNvSpPr/>
            <p:nvPr/>
          </p:nvSpPr>
          <p:spPr>
            <a:xfrm>
              <a:off x="139320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6" name="Google Shape;1516;p89"/>
            <p:cNvSpPr/>
            <p:nvPr/>
          </p:nvSpPr>
          <p:spPr>
            <a:xfrm>
              <a:off x="106706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7" name="Google Shape;1517;p89"/>
            <p:cNvSpPr/>
            <p:nvPr/>
          </p:nvSpPr>
          <p:spPr>
            <a:xfrm flipH="1">
              <a:off x="150029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8" name="Google Shape;1518;p89"/>
            <p:cNvSpPr/>
            <p:nvPr/>
          </p:nvSpPr>
          <p:spPr>
            <a:xfrm flipH="1">
              <a:off x="1174155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9" name="Google Shape;1519;p89"/>
            <p:cNvSpPr/>
            <p:nvPr/>
          </p:nvSpPr>
          <p:spPr>
            <a:xfrm>
              <a:off x="73843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0" name="Google Shape;1520;p89"/>
            <p:cNvSpPr/>
            <p:nvPr/>
          </p:nvSpPr>
          <p:spPr>
            <a:xfrm>
              <a:off x="41229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1" name="Google Shape;1521;p89"/>
            <p:cNvSpPr/>
            <p:nvPr/>
          </p:nvSpPr>
          <p:spPr>
            <a:xfrm flipH="1">
              <a:off x="84552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2" name="Google Shape;1522;p89"/>
            <p:cNvSpPr/>
            <p:nvPr/>
          </p:nvSpPr>
          <p:spPr>
            <a:xfrm flipH="1">
              <a:off x="519387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3" name="Google Shape;1523;p89"/>
            <p:cNvSpPr/>
            <p:nvPr/>
          </p:nvSpPr>
          <p:spPr>
            <a:xfrm>
              <a:off x="8366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4" name="Google Shape;1524;p89"/>
            <p:cNvSpPr/>
            <p:nvPr/>
          </p:nvSpPr>
          <p:spPr>
            <a:xfrm flipH="1">
              <a:off x="190757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5" name="Google Shape;1525;p89"/>
            <p:cNvSpPr/>
            <p:nvPr/>
          </p:nvSpPr>
          <p:spPr>
            <a:xfrm>
              <a:off x="11874480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6" name="Google Shape;1526;p89"/>
            <p:cNvSpPr/>
            <p:nvPr/>
          </p:nvSpPr>
          <p:spPr>
            <a:xfrm flipH="1">
              <a:off x="11981575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7" name="Google Shape;1527;p89"/>
            <p:cNvSpPr/>
            <p:nvPr/>
          </p:nvSpPr>
          <p:spPr>
            <a:xfrm>
              <a:off x="1154585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8" name="Google Shape;1528;p89"/>
            <p:cNvSpPr/>
            <p:nvPr/>
          </p:nvSpPr>
          <p:spPr>
            <a:xfrm>
              <a:off x="11219711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9" name="Google Shape;1529;p89"/>
            <p:cNvSpPr/>
            <p:nvPr/>
          </p:nvSpPr>
          <p:spPr>
            <a:xfrm flipH="1">
              <a:off x="11652945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0" name="Google Shape;1530;p89"/>
            <p:cNvSpPr/>
            <p:nvPr/>
          </p:nvSpPr>
          <p:spPr>
            <a:xfrm flipH="1">
              <a:off x="11326806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1" name="Google Shape;1531;p89"/>
            <p:cNvSpPr/>
            <p:nvPr/>
          </p:nvSpPr>
          <p:spPr>
            <a:xfrm>
              <a:off x="1089108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2" name="Google Shape;1532;p89"/>
            <p:cNvSpPr/>
            <p:nvPr/>
          </p:nvSpPr>
          <p:spPr>
            <a:xfrm flipH="1">
              <a:off x="10998177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3" name="Google Shape;1533;p89"/>
            <p:cNvSpPr/>
            <p:nvPr/>
          </p:nvSpPr>
          <p:spPr>
            <a:xfrm>
              <a:off x="1056245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4" name="Google Shape;1534;p89"/>
            <p:cNvSpPr/>
            <p:nvPr/>
          </p:nvSpPr>
          <p:spPr>
            <a:xfrm>
              <a:off x="1023631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5" name="Google Shape;1535;p89"/>
            <p:cNvSpPr/>
            <p:nvPr/>
          </p:nvSpPr>
          <p:spPr>
            <a:xfrm flipH="1">
              <a:off x="10669548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6" name="Google Shape;1536;p89"/>
            <p:cNvSpPr/>
            <p:nvPr/>
          </p:nvSpPr>
          <p:spPr>
            <a:xfrm flipH="1">
              <a:off x="10343408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7" name="Google Shape;1537;p89"/>
            <p:cNvSpPr/>
            <p:nvPr/>
          </p:nvSpPr>
          <p:spPr>
            <a:xfrm>
              <a:off x="990768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8" name="Google Shape;1538;p89"/>
            <p:cNvSpPr/>
            <p:nvPr/>
          </p:nvSpPr>
          <p:spPr>
            <a:xfrm>
              <a:off x="9581544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9" name="Google Shape;1539;p89"/>
            <p:cNvSpPr/>
            <p:nvPr/>
          </p:nvSpPr>
          <p:spPr>
            <a:xfrm flipH="1">
              <a:off x="10014780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0" name="Google Shape;1540;p89"/>
            <p:cNvSpPr/>
            <p:nvPr/>
          </p:nvSpPr>
          <p:spPr>
            <a:xfrm flipH="1">
              <a:off x="9688639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1" name="Google Shape;1541;p89"/>
            <p:cNvSpPr/>
            <p:nvPr/>
          </p:nvSpPr>
          <p:spPr>
            <a:xfrm>
              <a:off x="9252916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2" name="Google Shape;1542;p89"/>
            <p:cNvSpPr/>
            <p:nvPr/>
          </p:nvSpPr>
          <p:spPr>
            <a:xfrm>
              <a:off x="892677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3" name="Google Shape;1543;p89"/>
            <p:cNvSpPr/>
            <p:nvPr/>
          </p:nvSpPr>
          <p:spPr>
            <a:xfrm flipH="1">
              <a:off x="9360011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4" name="Google Shape;1544;p89"/>
            <p:cNvSpPr/>
            <p:nvPr/>
          </p:nvSpPr>
          <p:spPr>
            <a:xfrm flipH="1">
              <a:off x="9033870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5" name="Google Shape;1545;p89"/>
            <p:cNvSpPr/>
            <p:nvPr/>
          </p:nvSpPr>
          <p:spPr>
            <a:xfrm>
              <a:off x="8598148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6" name="Google Shape;1546;p89"/>
            <p:cNvSpPr/>
            <p:nvPr/>
          </p:nvSpPr>
          <p:spPr>
            <a:xfrm>
              <a:off x="8272007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7" name="Google Shape;1547;p89"/>
            <p:cNvSpPr/>
            <p:nvPr/>
          </p:nvSpPr>
          <p:spPr>
            <a:xfrm flipH="1">
              <a:off x="8705242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8" name="Google Shape;1548;p89"/>
            <p:cNvSpPr/>
            <p:nvPr/>
          </p:nvSpPr>
          <p:spPr>
            <a:xfrm flipH="1">
              <a:off x="8379101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9" name="Google Shape;1549;p89"/>
            <p:cNvSpPr/>
            <p:nvPr/>
          </p:nvSpPr>
          <p:spPr>
            <a:xfrm>
              <a:off x="7943379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0" name="Google Shape;1550;p89"/>
            <p:cNvSpPr/>
            <p:nvPr/>
          </p:nvSpPr>
          <p:spPr>
            <a:xfrm>
              <a:off x="7617237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1" name="Google Shape;1551;p89"/>
            <p:cNvSpPr/>
            <p:nvPr/>
          </p:nvSpPr>
          <p:spPr>
            <a:xfrm flipH="1">
              <a:off x="8050472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2" name="Google Shape;1552;p89"/>
            <p:cNvSpPr/>
            <p:nvPr/>
          </p:nvSpPr>
          <p:spPr>
            <a:xfrm flipH="1">
              <a:off x="7724332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3" name="Google Shape;1553;p89"/>
            <p:cNvSpPr/>
            <p:nvPr/>
          </p:nvSpPr>
          <p:spPr>
            <a:xfrm>
              <a:off x="7288609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4" name="Google Shape;1554;p89"/>
            <p:cNvSpPr/>
            <p:nvPr/>
          </p:nvSpPr>
          <p:spPr>
            <a:xfrm flipH="1">
              <a:off x="7395703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55" name="Google Shape;1555;p89"/>
          <p:cNvGrpSpPr/>
          <p:nvPr/>
        </p:nvGrpSpPr>
        <p:grpSpPr>
          <a:xfrm>
            <a:off x="83663" y="6619626"/>
            <a:ext cx="12009863" cy="176637"/>
            <a:chOff x="83663" y="6592396"/>
            <a:chExt cx="12009863" cy="176637"/>
          </a:xfrm>
        </p:grpSpPr>
        <p:sp>
          <p:nvSpPr>
            <p:cNvPr id="1556" name="Google Shape;1556;p89"/>
            <p:cNvSpPr/>
            <p:nvPr/>
          </p:nvSpPr>
          <p:spPr>
            <a:xfrm>
              <a:off x="30519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7" name="Google Shape;1557;p89"/>
            <p:cNvSpPr/>
            <p:nvPr/>
          </p:nvSpPr>
          <p:spPr>
            <a:xfrm>
              <a:off x="63133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8" name="Google Shape;1558;p89"/>
            <p:cNvSpPr/>
            <p:nvPr/>
          </p:nvSpPr>
          <p:spPr>
            <a:xfrm>
              <a:off x="83663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9" name="Google Shape;1559;p89"/>
            <p:cNvSpPr/>
            <p:nvPr/>
          </p:nvSpPr>
          <p:spPr>
            <a:xfrm>
              <a:off x="41229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0" name="Google Shape;1560;p89"/>
            <p:cNvSpPr/>
            <p:nvPr/>
          </p:nvSpPr>
          <p:spPr>
            <a:xfrm>
              <a:off x="95996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1" name="Google Shape;1561;p89"/>
            <p:cNvSpPr/>
            <p:nvPr/>
          </p:nvSpPr>
          <p:spPr>
            <a:xfrm>
              <a:off x="128610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2" name="Google Shape;1562;p89"/>
            <p:cNvSpPr/>
            <p:nvPr/>
          </p:nvSpPr>
          <p:spPr>
            <a:xfrm>
              <a:off x="738432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3" name="Google Shape;1563;p89"/>
            <p:cNvSpPr/>
            <p:nvPr/>
          </p:nvSpPr>
          <p:spPr>
            <a:xfrm>
              <a:off x="106706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4" name="Google Shape;1564;p89"/>
            <p:cNvSpPr/>
            <p:nvPr/>
          </p:nvSpPr>
          <p:spPr>
            <a:xfrm>
              <a:off x="1614734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5" name="Google Shape;1565;p89"/>
            <p:cNvSpPr/>
            <p:nvPr/>
          </p:nvSpPr>
          <p:spPr>
            <a:xfrm>
              <a:off x="194087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6" name="Google Shape;1566;p89"/>
            <p:cNvSpPr/>
            <p:nvPr/>
          </p:nvSpPr>
          <p:spPr>
            <a:xfrm>
              <a:off x="1393201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7" name="Google Shape;1567;p89"/>
            <p:cNvSpPr/>
            <p:nvPr/>
          </p:nvSpPr>
          <p:spPr>
            <a:xfrm>
              <a:off x="1721829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8" name="Google Shape;1568;p89"/>
            <p:cNvSpPr/>
            <p:nvPr/>
          </p:nvSpPr>
          <p:spPr>
            <a:xfrm>
              <a:off x="226950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9" name="Google Shape;1569;p89"/>
            <p:cNvSpPr/>
            <p:nvPr/>
          </p:nvSpPr>
          <p:spPr>
            <a:xfrm>
              <a:off x="2595644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0" name="Google Shape;1570;p89"/>
            <p:cNvSpPr/>
            <p:nvPr/>
          </p:nvSpPr>
          <p:spPr>
            <a:xfrm>
              <a:off x="2047969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1" name="Google Shape;1571;p89"/>
            <p:cNvSpPr/>
            <p:nvPr/>
          </p:nvSpPr>
          <p:spPr>
            <a:xfrm>
              <a:off x="2376598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2" name="Google Shape;1572;p89"/>
            <p:cNvSpPr/>
            <p:nvPr/>
          </p:nvSpPr>
          <p:spPr>
            <a:xfrm>
              <a:off x="292427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3" name="Google Shape;1573;p89"/>
            <p:cNvSpPr/>
            <p:nvPr/>
          </p:nvSpPr>
          <p:spPr>
            <a:xfrm>
              <a:off x="325041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4" name="Google Shape;1574;p89"/>
            <p:cNvSpPr/>
            <p:nvPr/>
          </p:nvSpPr>
          <p:spPr>
            <a:xfrm>
              <a:off x="2702739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5" name="Google Shape;1575;p89"/>
            <p:cNvSpPr/>
            <p:nvPr/>
          </p:nvSpPr>
          <p:spPr>
            <a:xfrm>
              <a:off x="3031366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6" name="Google Shape;1576;p89"/>
            <p:cNvSpPr/>
            <p:nvPr/>
          </p:nvSpPr>
          <p:spPr>
            <a:xfrm>
              <a:off x="357904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7" name="Google Shape;1577;p89"/>
            <p:cNvSpPr/>
            <p:nvPr/>
          </p:nvSpPr>
          <p:spPr>
            <a:xfrm>
              <a:off x="3357508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8" name="Google Shape;1578;p89"/>
            <p:cNvSpPr/>
            <p:nvPr/>
          </p:nvSpPr>
          <p:spPr>
            <a:xfrm>
              <a:off x="390767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9" name="Google Shape;1579;p89"/>
            <p:cNvSpPr/>
            <p:nvPr/>
          </p:nvSpPr>
          <p:spPr>
            <a:xfrm>
              <a:off x="423381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0" name="Google Shape;1580;p89"/>
            <p:cNvSpPr/>
            <p:nvPr/>
          </p:nvSpPr>
          <p:spPr>
            <a:xfrm>
              <a:off x="3686136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1" name="Google Shape;1581;p89"/>
            <p:cNvSpPr/>
            <p:nvPr/>
          </p:nvSpPr>
          <p:spPr>
            <a:xfrm>
              <a:off x="4014764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2" name="Google Shape;1582;p89"/>
            <p:cNvSpPr/>
            <p:nvPr/>
          </p:nvSpPr>
          <p:spPr>
            <a:xfrm>
              <a:off x="4562439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3" name="Google Shape;1583;p89"/>
            <p:cNvSpPr/>
            <p:nvPr/>
          </p:nvSpPr>
          <p:spPr>
            <a:xfrm>
              <a:off x="488858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4" name="Google Shape;1584;p89"/>
            <p:cNvSpPr/>
            <p:nvPr/>
          </p:nvSpPr>
          <p:spPr>
            <a:xfrm>
              <a:off x="4340905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5" name="Google Shape;1585;p89"/>
            <p:cNvSpPr/>
            <p:nvPr/>
          </p:nvSpPr>
          <p:spPr>
            <a:xfrm>
              <a:off x="4669534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6" name="Google Shape;1586;p89"/>
            <p:cNvSpPr/>
            <p:nvPr/>
          </p:nvSpPr>
          <p:spPr>
            <a:xfrm>
              <a:off x="521720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7" name="Google Shape;1587;p89"/>
            <p:cNvSpPr/>
            <p:nvPr/>
          </p:nvSpPr>
          <p:spPr>
            <a:xfrm>
              <a:off x="554334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8" name="Google Shape;1588;p89"/>
            <p:cNvSpPr/>
            <p:nvPr/>
          </p:nvSpPr>
          <p:spPr>
            <a:xfrm>
              <a:off x="4995674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9" name="Google Shape;1589;p89"/>
            <p:cNvSpPr/>
            <p:nvPr/>
          </p:nvSpPr>
          <p:spPr>
            <a:xfrm>
              <a:off x="5324302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0" name="Google Shape;1590;p89"/>
            <p:cNvSpPr/>
            <p:nvPr/>
          </p:nvSpPr>
          <p:spPr>
            <a:xfrm>
              <a:off x="587197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1" name="Google Shape;1591;p89"/>
            <p:cNvSpPr/>
            <p:nvPr/>
          </p:nvSpPr>
          <p:spPr>
            <a:xfrm>
              <a:off x="619811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2" name="Google Shape;1592;p89"/>
            <p:cNvSpPr/>
            <p:nvPr/>
          </p:nvSpPr>
          <p:spPr>
            <a:xfrm>
              <a:off x="5650443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3" name="Google Shape;1593;p89"/>
            <p:cNvSpPr/>
            <p:nvPr/>
          </p:nvSpPr>
          <p:spPr>
            <a:xfrm>
              <a:off x="5979071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4" name="Google Shape;1594;p89"/>
            <p:cNvSpPr/>
            <p:nvPr/>
          </p:nvSpPr>
          <p:spPr>
            <a:xfrm>
              <a:off x="652674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5" name="Google Shape;1595;p89"/>
            <p:cNvSpPr/>
            <p:nvPr/>
          </p:nvSpPr>
          <p:spPr>
            <a:xfrm>
              <a:off x="685288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6" name="Google Shape;1596;p89"/>
            <p:cNvSpPr/>
            <p:nvPr/>
          </p:nvSpPr>
          <p:spPr>
            <a:xfrm>
              <a:off x="6305212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7" name="Google Shape;1597;p89"/>
            <p:cNvSpPr/>
            <p:nvPr/>
          </p:nvSpPr>
          <p:spPr>
            <a:xfrm>
              <a:off x="663384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8" name="Google Shape;1598;p89"/>
            <p:cNvSpPr/>
            <p:nvPr/>
          </p:nvSpPr>
          <p:spPr>
            <a:xfrm>
              <a:off x="718151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9" name="Google Shape;1599;p89"/>
            <p:cNvSpPr/>
            <p:nvPr/>
          </p:nvSpPr>
          <p:spPr>
            <a:xfrm>
              <a:off x="6959981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0" name="Google Shape;1600;p89"/>
            <p:cNvSpPr/>
            <p:nvPr/>
          </p:nvSpPr>
          <p:spPr>
            <a:xfrm>
              <a:off x="751014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1" name="Google Shape;1601;p89"/>
            <p:cNvSpPr/>
            <p:nvPr/>
          </p:nvSpPr>
          <p:spPr>
            <a:xfrm>
              <a:off x="783628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2" name="Google Shape;1602;p89"/>
            <p:cNvSpPr/>
            <p:nvPr/>
          </p:nvSpPr>
          <p:spPr>
            <a:xfrm>
              <a:off x="7288609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3" name="Google Shape;1603;p89"/>
            <p:cNvSpPr/>
            <p:nvPr/>
          </p:nvSpPr>
          <p:spPr>
            <a:xfrm>
              <a:off x="7617237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4" name="Google Shape;1604;p89"/>
            <p:cNvSpPr/>
            <p:nvPr/>
          </p:nvSpPr>
          <p:spPr>
            <a:xfrm>
              <a:off x="816491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5" name="Google Shape;1605;p89"/>
            <p:cNvSpPr/>
            <p:nvPr/>
          </p:nvSpPr>
          <p:spPr>
            <a:xfrm>
              <a:off x="849105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6" name="Google Shape;1606;p89"/>
            <p:cNvSpPr/>
            <p:nvPr/>
          </p:nvSpPr>
          <p:spPr>
            <a:xfrm>
              <a:off x="7943378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7" name="Google Shape;1607;p89"/>
            <p:cNvSpPr/>
            <p:nvPr/>
          </p:nvSpPr>
          <p:spPr>
            <a:xfrm>
              <a:off x="8272007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8" name="Google Shape;1608;p89"/>
            <p:cNvSpPr/>
            <p:nvPr/>
          </p:nvSpPr>
          <p:spPr>
            <a:xfrm>
              <a:off x="881968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9" name="Google Shape;1609;p89"/>
            <p:cNvSpPr/>
            <p:nvPr/>
          </p:nvSpPr>
          <p:spPr>
            <a:xfrm>
              <a:off x="914582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0" name="Google Shape;1610;p89"/>
            <p:cNvSpPr/>
            <p:nvPr/>
          </p:nvSpPr>
          <p:spPr>
            <a:xfrm>
              <a:off x="8598147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1" name="Google Shape;1611;p89"/>
            <p:cNvSpPr/>
            <p:nvPr/>
          </p:nvSpPr>
          <p:spPr>
            <a:xfrm>
              <a:off x="8926774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2" name="Google Shape;1612;p89"/>
            <p:cNvSpPr/>
            <p:nvPr/>
          </p:nvSpPr>
          <p:spPr>
            <a:xfrm>
              <a:off x="947445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3" name="Google Shape;1613;p89"/>
            <p:cNvSpPr/>
            <p:nvPr/>
          </p:nvSpPr>
          <p:spPr>
            <a:xfrm>
              <a:off x="980059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4" name="Google Shape;1614;p89"/>
            <p:cNvSpPr/>
            <p:nvPr/>
          </p:nvSpPr>
          <p:spPr>
            <a:xfrm>
              <a:off x="9252915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5" name="Google Shape;1615;p89"/>
            <p:cNvSpPr/>
            <p:nvPr/>
          </p:nvSpPr>
          <p:spPr>
            <a:xfrm>
              <a:off x="9581544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6" name="Google Shape;1616;p89"/>
            <p:cNvSpPr/>
            <p:nvPr/>
          </p:nvSpPr>
          <p:spPr>
            <a:xfrm>
              <a:off x="1012921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7" name="Google Shape;1617;p89"/>
            <p:cNvSpPr/>
            <p:nvPr/>
          </p:nvSpPr>
          <p:spPr>
            <a:xfrm>
              <a:off x="1045536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8" name="Google Shape;1618;p89"/>
            <p:cNvSpPr/>
            <p:nvPr/>
          </p:nvSpPr>
          <p:spPr>
            <a:xfrm>
              <a:off x="9907685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9" name="Google Shape;1619;p89"/>
            <p:cNvSpPr/>
            <p:nvPr/>
          </p:nvSpPr>
          <p:spPr>
            <a:xfrm>
              <a:off x="10236312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0" name="Google Shape;1620;p89"/>
            <p:cNvSpPr/>
            <p:nvPr/>
          </p:nvSpPr>
          <p:spPr>
            <a:xfrm>
              <a:off x="1078398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1" name="Google Shape;1621;p89"/>
            <p:cNvSpPr/>
            <p:nvPr/>
          </p:nvSpPr>
          <p:spPr>
            <a:xfrm>
              <a:off x="10562454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2" name="Google Shape;1622;p89"/>
            <p:cNvSpPr/>
            <p:nvPr/>
          </p:nvSpPr>
          <p:spPr>
            <a:xfrm>
              <a:off x="1111261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3" name="Google Shape;1623;p89"/>
            <p:cNvSpPr/>
            <p:nvPr/>
          </p:nvSpPr>
          <p:spPr>
            <a:xfrm>
              <a:off x="1143875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4" name="Google Shape;1624;p89"/>
            <p:cNvSpPr/>
            <p:nvPr/>
          </p:nvSpPr>
          <p:spPr>
            <a:xfrm>
              <a:off x="10891083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5" name="Google Shape;1625;p89"/>
            <p:cNvSpPr/>
            <p:nvPr/>
          </p:nvSpPr>
          <p:spPr>
            <a:xfrm>
              <a:off x="11219710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6" name="Google Shape;1626;p89"/>
            <p:cNvSpPr/>
            <p:nvPr/>
          </p:nvSpPr>
          <p:spPr>
            <a:xfrm>
              <a:off x="1176738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7" name="Google Shape;1627;p89"/>
            <p:cNvSpPr/>
            <p:nvPr/>
          </p:nvSpPr>
          <p:spPr>
            <a:xfrm>
              <a:off x="1209352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8" name="Google Shape;1628;p89"/>
            <p:cNvSpPr/>
            <p:nvPr/>
          </p:nvSpPr>
          <p:spPr>
            <a:xfrm>
              <a:off x="11545852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9" name="Google Shape;1629;p89"/>
            <p:cNvSpPr/>
            <p:nvPr/>
          </p:nvSpPr>
          <p:spPr>
            <a:xfrm>
              <a:off x="11874480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630" name="Google Shape;1630;p89"/>
          <p:cNvGrpSpPr/>
          <p:nvPr/>
        </p:nvGrpSpPr>
        <p:grpSpPr>
          <a:xfrm>
            <a:off x="83664" y="5194461"/>
            <a:ext cx="12009863" cy="176637"/>
            <a:chOff x="83664" y="5136234"/>
            <a:chExt cx="12009863" cy="176637"/>
          </a:xfrm>
        </p:grpSpPr>
        <p:sp>
          <p:nvSpPr>
            <p:cNvPr id="1631" name="Google Shape;1631;p89"/>
            <p:cNvSpPr/>
            <p:nvPr/>
          </p:nvSpPr>
          <p:spPr>
            <a:xfrm>
              <a:off x="1187199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2" name="Google Shape;1632;p89"/>
            <p:cNvSpPr/>
            <p:nvPr/>
          </p:nvSpPr>
          <p:spPr>
            <a:xfrm>
              <a:off x="1154585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3" name="Google Shape;1633;p89"/>
            <p:cNvSpPr/>
            <p:nvPr/>
          </p:nvSpPr>
          <p:spPr>
            <a:xfrm flipH="1">
              <a:off x="11979088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4" name="Google Shape;1634;p89"/>
            <p:cNvSpPr/>
            <p:nvPr/>
          </p:nvSpPr>
          <p:spPr>
            <a:xfrm flipH="1">
              <a:off x="11652948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5" name="Google Shape;1635;p89"/>
            <p:cNvSpPr/>
            <p:nvPr/>
          </p:nvSpPr>
          <p:spPr>
            <a:xfrm>
              <a:off x="1121722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6" name="Google Shape;1636;p89"/>
            <p:cNvSpPr/>
            <p:nvPr/>
          </p:nvSpPr>
          <p:spPr>
            <a:xfrm>
              <a:off x="1089108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7" name="Google Shape;1637;p89"/>
            <p:cNvSpPr/>
            <p:nvPr/>
          </p:nvSpPr>
          <p:spPr>
            <a:xfrm flipH="1">
              <a:off x="1132431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8" name="Google Shape;1638;p89"/>
            <p:cNvSpPr/>
            <p:nvPr/>
          </p:nvSpPr>
          <p:spPr>
            <a:xfrm flipH="1">
              <a:off x="10998178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9" name="Google Shape;1639;p89"/>
            <p:cNvSpPr/>
            <p:nvPr/>
          </p:nvSpPr>
          <p:spPr>
            <a:xfrm>
              <a:off x="10562456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0" name="Google Shape;1640;p89"/>
            <p:cNvSpPr/>
            <p:nvPr/>
          </p:nvSpPr>
          <p:spPr>
            <a:xfrm>
              <a:off x="1023631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1" name="Google Shape;1641;p89"/>
            <p:cNvSpPr/>
            <p:nvPr/>
          </p:nvSpPr>
          <p:spPr>
            <a:xfrm flipH="1">
              <a:off x="10669550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2" name="Google Shape;1642;p89"/>
            <p:cNvSpPr/>
            <p:nvPr/>
          </p:nvSpPr>
          <p:spPr>
            <a:xfrm flipH="1">
              <a:off x="10343410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3" name="Google Shape;1643;p89"/>
            <p:cNvSpPr/>
            <p:nvPr/>
          </p:nvSpPr>
          <p:spPr>
            <a:xfrm>
              <a:off x="990768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4" name="Google Shape;1644;p89"/>
            <p:cNvSpPr/>
            <p:nvPr/>
          </p:nvSpPr>
          <p:spPr>
            <a:xfrm>
              <a:off x="9581546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5" name="Google Shape;1645;p89"/>
            <p:cNvSpPr/>
            <p:nvPr/>
          </p:nvSpPr>
          <p:spPr>
            <a:xfrm flipH="1">
              <a:off x="10014782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6" name="Google Shape;1646;p89"/>
            <p:cNvSpPr/>
            <p:nvPr/>
          </p:nvSpPr>
          <p:spPr>
            <a:xfrm flipH="1">
              <a:off x="9688641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7" name="Google Shape;1647;p89"/>
            <p:cNvSpPr/>
            <p:nvPr/>
          </p:nvSpPr>
          <p:spPr>
            <a:xfrm>
              <a:off x="925291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8" name="Google Shape;1648;p89"/>
            <p:cNvSpPr/>
            <p:nvPr/>
          </p:nvSpPr>
          <p:spPr>
            <a:xfrm>
              <a:off x="892677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9" name="Google Shape;1649;p89"/>
            <p:cNvSpPr/>
            <p:nvPr/>
          </p:nvSpPr>
          <p:spPr>
            <a:xfrm flipH="1">
              <a:off x="9360012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0" name="Google Shape;1650;p89"/>
            <p:cNvSpPr/>
            <p:nvPr/>
          </p:nvSpPr>
          <p:spPr>
            <a:xfrm flipH="1">
              <a:off x="9033872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1" name="Google Shape;1651;p89"/>
            <p:cNvSpPr/>
            <p:nvPr/>
          </p:nvSpPr>
          <p:spPr>
            <a:xfrm>
              <a:off x="859814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2" name="Google Shape;1652;p89"/>
            <p:cNvSpPr/>
            <p:nvPr/>
          </p:nvSpPr>
          <p:spPr>
            <a:xfrm flipH="1">
              <a:off x="8705243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3" name="Google Shape;1653;p89"/>
            <p:cNvSpPr/>
            <p:nvPr/>
          </p:nvSpPr>
          <p:spPr>
            <a:xfrm>
              <a:off x="826952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4" name="Google Shape;1654;p89"/>
            <p:cNvSpPr/>
            <p:nvPr/>
          </p:nvSpPr>
          <p:spPr>
            <a:xfrm>
              <a:off x="794337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5" name="Google Shape;1655;p89"/>
            <p:cNvSpPr/>
            <p:nvPr/>
          </p:nvSpPr>
          <p:spPr>
            <a:xfrm flipH="1">
              <a:off x="8376614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6" name="Google Shape;1656;p89"/>
            <p:cNvSpPr/>
            <p:nvPr/>
          </p:nvSpPr>
          <p:spPr>
            <a:xfrm flipH="1">
              <a:off x="8050474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7" name="Google Shape;1657;p89"/>
            <p:cNvSpPr/>
            <p:nvPr/>
          </p:nvSpPr>
          <p:spPr>
            <a:xfrm>
              <a:off x="7614751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8" name="Google Shape;1658;p89"/>
            <p:cNvSpPr/>
            <p:nvPr/>
          </p:nvSpPr>
          <p:spPr>
            <a:xfrm>
              <a:off x="728861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9" name="Google Shape;1659;p89"/>
            <p:cNvSpPr/>
            <p:nvPr/>
          </p:nvSpPr>
          <p:spPr>
            <a:xfrm flipH="1">
              <a:off x="7721846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0" name="Google Shape;1660;p89"/>
            <p:cNvSpPr/>
            <p:nvPr/>
          </p:nvSpPr>
          <p:spPr>
            <a:xfrm flipH="1">
              <a:off x="7395705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1" name="Google Shape;1661;p89"/>
            <p:cNvSpPr/>
            <p:nvPr/>
          </p:nvSpPr>
          <p:spPr>
            <a:xfrm>
              <a:off x="695998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2" name="Google Shape;1662;p89"/>
            <p:cNvSpPr/>
            <p:nvPr/>
          </p:nvSpPr>
          <p:spPr>
            <a:xfrm>
              <a:off x="663384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3" name="Google Shape;1663;p89"/>
            <p:cNvSpPr/>
            <p:nvPr/>
          </p:nvSpPr>
          <p:spPr>
            <a:xfrm flipH="1">
              <a:off x="7067077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4" name="Google Shape;1664;p89"/>
            <p:cNvSpPr/>
            <p:nvPr/>
          </p:nvSpPr>
          <p:spPr>
            <a:xfrm flipH="1">
              <a:off x="6740936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5" name="Google Shape;1665;p89"/>
            <p:cNvSpPr/>
            <p:nvPr/>
          </p:nvSpPr>
          <p:spPr>
            <a:xfrm>
              <a:off x="630521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6" name="Google Shape;1666;p89"/>
            <p:cNvSpPr/>
            <p:nvPr/>
          </p:nvSpPr>
          <p:spPr>
            <a:xfrm>
              <a:off x="597907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7" name="Google Shape;1667;p89"/>
            <p:cNvSpPr/>
            <p:nvPr/>
          </p:nvSpPr>
          <p:spPr>
            <a:xfrm flipH="1">
              <a:off x="6412308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8" name="Google Shape;1668;p89"/>
            <p:cNvSpPr/>
            <p:nvPr/>
          </p:nvSpPr>
          <p:spPr>
            <a:xfrm flipH="1">
              <a:off x="6086167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9" name="Google Shape;1669;p89"/>
            <p:cNvSpPr/>
            <p:nvPr/>
          </p:nvSpPr>
          <p:spPr>
            <a:xfrm>
              <a:off x="565044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0" name="Google Shape;1670;p89"/>
            <p:cNvSpPr/>
            <p:nvPr/>
          </p:nvSpPr>
          <p:spPr>
            <a:xfrm>
              <a:off x="532430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1" name="Google Shape;1671;p89"/>
            <p:cNvSpPr/>
            <p:nvPr/>
          </p:nvSpPr>
          <p:spPr>
            <a:xfrm flipH="1">
              <a:off x="575753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2" name="Google Shape;1672;p89"/>
            <p:cNvSpPr/>
            <p:nvPr/>
          </p:nvSpPr>
          <p:spPr>
            <a:xfrm flipH="1">
              <a:off x="5431399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3" name="Google Shape;1673;p89"/>
            <p:cNvSpPr/>
            <p:nvPr/>
          </p:nvSpPr>
          <p:spPr>
            <a:xfrm>
              <a:off x="499567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4" name="Google Shape;1674;p89"/>
            <p:cNvSpPr/>
            <p:nvPr/>
          </p:nvSpPr>
          <p:spPr>
            <a:xfrm flipH="1">
              <a:off x="510276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5" name="Google Shape;1675;p89"/>
            <p:cNvSpPr/>
            <p:nvPr/>
          </p:nvSpPr>
          <p:spPr>
            <a:xfrm>
              <a:off x="466704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6" name="Google Shape;1676;p89"/>
            <p:cNvSpPr/>
            <p:nvPr/>
          </p:nvSpPr>
          <p:spPr>
            <a:xfrm>
              <a:off x="434090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7" name="Google Shape;1677;p89"/>
            <p:cNvSpPr/>
            <p:nvPr/>
          </p:nvSpPr>
          <p:spPr>
            <a:xfrm flipH="1">
              <a:off x="4774142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8" name="Google Shape;1678;p89"/>
            <p:cNvSpPr/>
            <p:nvPr/>
          </p:nvSpPr>
          <p:spPr>
            <a:xfrm flipH="1">
              <a:off x="4448001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9" name="Google Shape;1679;p89"/>
            <p:cNvSpPr/>
            <p:nvPr/>
          </p:nvSpPr>
          <p:spPr>
            <a:xfrm>
              <a:off x="401227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0" name="Google Shape;1680;p89"/>
            <p:cNvSpPr/>
            <p:nvPr/>
          </p:nvSpPr>
          <p:spPr>
            <a:xfrm>
              <a:off x="368613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1" name="Google Shape;1681;p89"/>
            <p:cNvSpPr/>
            <p:nvPr/>
          </p:nvSpPr>
          <p:spPr>
            <a:xfrm flipH="1">
              <a:off x="4119373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2" name="Google Shape;1682;p89"/>
            <p:cNvSpPr/>
            <p:nvPr/>
          </p:nvSpPr>
          <p:spPr>
            <a:xfrm flipH="1">
              <a:off x="3793231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3" name="Google Shape;1683;p89"/>
            <p:cNvSpPr/>
            <p:nvPr/>
          </p:nvSpPr>
          <p:spPr>
            <a:xfrm>
              <a:off x="335751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4" name="Google Shape;1684;p89"/>
            <p:cNvSpPr/>
            <p:nvPr/>
          </p:nvSpPr>
          <p:spPr>
            <a:xfrm>
              <a:off x="303136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5" name="Google Shape;1685;p89"/>
            <p:cNvSpPr/>
            <p:nvPr/>
          </p:nvSpPr>
          <p:spPr>
            <a:xfrm flipH="1">
              <a:off x="3464604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6" name="Google Shape;1686;p89"/>
            <p:cNvSpPr/>
            <p:nvPr/>
          </p:nvSpPr>
          <p:spPr>
            <a:xfrm flipH="1">
              <a:off x="3138464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7" name="Google Shape;1687;p89"/>
            <p:cNvSpPr/>
            <p:nvPr/>
          </p:nvSpPr>
          <p:spPr>
            <a:xfrm>
              <a:off x="270274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8" name="Google Shape;1688;p89"/>
            <p:cNvSpPr/>
            <p:nvPr/>
          </p:nvSpPr>
          <p:spPr>
            <a:xfrm>
              <a:off x="237659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9" name="Google Shape;1689;p89"/>
            <p:cNvSpPr/>
            <p:nvPr/>
          </p:nvSpPr>
          <p:spPr>
            <a:xfrm flipH="1">
              <a:off x="2809836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0" name="Google Shape;1690;p89"/>
            <p:cNvSpPr/>
            <p:nvPr/>
          </p:nvSpPr>
          <p:spPr>
            <a:xfrm flipH="1">
              <a:off x="2483694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1" name="Google Shape;1691;p89"/>
            <p:cNvSpPr/>
            <p:nvPr/>
          </p:nvSpPr>
          <p:spPr>
            <a:xfrm>
              <a:off x="204797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2" name="Google Shape;1692;p89"/>
            <p:cNvSpPr/>
            <p:nvPr/>
          </p:nvSpPr>
          <p:spPr>
            <a:xfrm>
              <a:off x="172183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3" name="Google Shape;1693;p89"/>
            <p:cNvSpPr/>
            <p:nvPr/>
          </p:nvSpPr>
          <p:spPr>
            <a:xfrm flipH="1">
              <a:off x="2155066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4" name="Google Shape;1694;p89"/>
            <p:cNvSpPr/>
            <p:nvPr/>
          </p:nvSpPr>
          <p:spPr>
            <a:xfrm flipH="1">
              <a:off x="1828926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5" name="Google Shape;1695;p89"/>
            <p:cNvSpPr/>
            <p:nvPr/>
          </p:nvSpPr>
          <p:spPr>
            <a:xfrm>
              <a:off x="139320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6" name="Google Shape;1696;p89"/>
            <p:cNvSpPr/>
            <p:nvPr/>
          </p:nvSpPr>
          <p:spPr>
            <a:xfrm flipH="1">
              <a:off x="1500297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7" name="Google Shape;1697;p89"/>
            <p:cNvSpPr/>
            <p:nvPr/>
          </p:nvSpPr>
          <p:spPr>
            <a:xfrm>
              <a:off x="106457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8" name="Google Shape;1698;p89"/>
            <p:cNvSpPr/>
            <p:nvPr/>
          </p:nvSpPr>
          <p:spPr>
            <a:xfrm>
              <a:off x="73843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9" name="Google Shape;1699;p89"/>
            <p:cNvSpPr/>
            <p:nvPr/>
          </p:nvSpPr>
          <p:spPr>
            <a:xfrm flipH="1">
              <a:off x="1171668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0" name="Google Shape;1700;p89"/>
            <p:cNvSpPr/>
            <p:nvPr/>
          </p:nvSpPr>
          <p:spPr>
            <a:xfrm flipH="1">
              <a:off x="845528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1" name="Google Shape;1701;p89"/>
            <p:cNvSpPr/>
            <p:nvPr/>
          </p:nvSpPr>
          <p:spPr>
            <a:xfrm>
              <a:off x="40980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2" name="Google Shape;1702;p89"/>
            <p:cNvSpPr/>
            <p:nvPr/>
          </p:nvSpPr>
          <p:spPr>
            <a:xfrm>
              <a:off x="8366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3" name="Google Shape;1703;p89"/>
            <p:cNvSpPr/>
            <p:nvPr/>
          </p:nvSpPr>
          <p:spPr>
            <a:xfrm flipH="1">
              <a:off x="516899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4" name="Google Shape;1704;p89"/>
            <p:cNvSpPr/>
            <p:nvPr/>
          </p:nvSpPr>
          <p:spPr>
            <a:xfrm flipH="1">
              <a:off x="190758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705" name="Google Shape;1705;p89"/>
          <p:cNvGrpSpPr/>
          <p:nvPr/>
        </p:nvGrpSpPr>
        <p:grpSpPr>
          <a:xfrm>
            <a:off x="83663" y="5479495"/>
            <a:ext cx="12009864" cy="176637"/>
            <a:chOff x="83663" y="5434010"/>
            <a:chExt cx="12009864" cy="176637"/>
          </a:xfrm>
        </p:grpSpPr>
        <p:sp>
          <p:nvSpPr>
            <p:cNvPr id="1706" name="Google Shape;1706;p89"/>
            <p:cNvSpPr/>
            <p:nvPr/>
          </p:nvSpPr>
          <p:spPr>
            <a:xfrm>
              <a:off x="521720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7" name="Google Shape;1707;p89"/>
            <p:cNvSpPr/>
            <p:nvPr/>
          </p:nvSpPr>
          <p:spPr>
            <a:xfrm>
              <a:off x="554334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8" name="Google Shape;1708;p89"/>
            <p:cNvSpPr/>
            <p:nvPr/>
          </p:nvSpPr>
          <p:spPr>
            <a:xfrm>
              <a:off x="499567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9" name="Google Shape;1709;p89"/>
            <p:cNvSpPr/>
            <p:nvPr/>
          </p:nvSpPr>
          <p:spPr>
            <a:xfrm>
              <a:off x="532430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0" name="Google Shape;1710;p89"/>
            <p:cNvSpPr/>
            <p:nvPr/>
          </p:nvSpPr>
          <p:spPr>
            <a:xfrm>
              <a:off x="587197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1" name="Google Shape;1711;p89"/>
            <p:cNvSpPr/>
            <p:nvPr/>
          </p:nvSpPr>
          <p:spPr>
            <a:xfrm>
              <a:off x="619811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2" name="Google Shape;1712;p89"/>
            <p:cNvSpPr/>
            <p:nvPr/>
          </p:nvSpPr>
          <p:spPr>
            <a:xfrm>
              <a:off x="5650444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3" name="Google Shape;1713;p89"/>
            <p:cNvSpPr/>
            <p:nvPr/>
          </p:nvSpPr>
          <p:spPr>
            <a:xfrm>
              <a:off x="597907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4" name="Google Shape;1714;p89"/>
            <p:cNvSpPr/>
            <p:nvPr/>
          </p:nvSpPr>
          <p:spPr>
            <a:xfrm>
              <a:off x="6526746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5" name="Google Shape;1715;p89"/>
            <p:cNvSpPr/>
            <p:nvPr/>
          </p:nvSpPr>
          <p:spPr>
            <a:xfrm>
              <a:off x="685288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6" name="Google Shape;1716;p89"/>
            <p:cNvSpPr/>
            <p:nvPr/>
          </p:nvSpPr>
          <p:spPr>
            <a:xfrm>
              <a:off x="6305213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7" name="Google Shape;1717;p89"/>
            <p:cNvSpPr/>
            <p:nvPr/>
          </p:nvSpPr>
          <p:spPr>
            <a:xfrm>
              <a:off x="6633841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8" name="Google Shape;1718;p89"/>
            <p:cNvSpPr/>
            <p:nvPr/>
          </p:nvSpPr>
          <p:spPr>
            <a:xfrm>
              <a:off x="7181515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9" name="Google Shape;1719;p89"/>
            <p:cNvSpPr/>
            <p:nvPr/>
          </p:nvSpPr>
          <p:spPr>
            <a:xfrm>
              <a:off x="7507656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0" name="Google Shape;1720;p89"/>
            <p:cNvSpPr/>
            <p:nvPr/>
          </p:nvSpPr>
          <p:spPr>
            <a:xfrm>
              <a:off x="6959982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1" name="Google Shape;1721;p89"/>
            <p:cNvSpPr/>
            <p:nvPr/>
          </p:nvSpPr>
          <p:spPr>
            <a:xfrm>
              <a:off x="7288610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2" name="Google Shape;1722;p89"/>
            <p:cNvSpPr/>
            <p:nvPr/>
          </p:nvSpPr>
          <p:spPr>
            <a:xfrm>
              <a:off x="7836284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3" name="Google Shape;1723;p89"/>
            <p:cNvSpPr/>
            <p:nvPr/>
          </p:nvSpPr>
          <p:spPr>
            <a:xfrm>
              <a:off x="8162425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4" name="Google Shape;1724;p89"/>
            <p:cNvSpPr/>
            <p:nvPr/>
          </p:nvSpPr>
          <p:spPr>
            <a:xfrm>
              <a:off x="7614751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5" name="Google Shape;1725;p89"/>
            <p:cNvSpPr/>
            <p:nvPr/>
          </p:nvSpPr>
          <p:spPr>
            <a:xfrm>
              <a:off x="7943378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6" name="Google Shape;1726;p89"/>
            <p:cNvSpPr/>
            <p:nvPr/>
          </p:nvSpPr>
          <p:spPr>
            <a:xfrm>
              <a:off x="8491054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7" name="Google Shape;1727;p89"/>
            <p:cNvSpPr/>
            <p:nvPr/>
          </p:nvSpPr>
          <p:spPr>
            <a:xfrm>
              <a:off x="8269520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8" name="Google Shape;1728;p89"/>
            <p:cNvSpPr/>
            <p:nvPr/>
          </p:nvSpPr>
          <p:spPr>
            <a:xfrm>
              <a:off x="8819682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9" name="Google Shape;1729;p89"/>
            <p:cNvSpPr/>
            <p:nvPr/>
          </p:nvSpPr>
          <p:spPr>
            <a:xfrm>
              <a:off x="9145823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0" name="Google Shape;1730;p89"/>
            <p:cNvSpPr/>
            <p:nvPr/>
          </p:nvSpPr>
          <p:spPr>
            <a:xfrm>
              <a:off x="8598148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1" name="Google Shape;1731;p89"/>
            <p:cNvSpPr/>
            <p:nvPr/>
          </p:nvSpPr>
          <p:spPr>
            <a:xfrm>
              <a:off x="8926776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2" name="Google Shape;1732;p89"/>
            <p:cNvSpPr/>
            <p:nvPr/>
          </p:nvSpPr>
          <p:spPr>
            <a:xfrm>
              <a:off x="9474451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3" name="Google Shape;1733;p89"/>
            <p:cNvSpPr/>
            <p:nvPr/>
          </p:nvSpPr>
          <p:spPr>
            <a:xfrm>
              <a:off x="9800592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4" name="Google Shape;1734;p89"/>
            <p:cNvSpPr/>
            <p:nvPr/>
          </p:nvSpPr>
          <p:spPr>
            <a:xfrm>
              <a:off x="9252918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5" name="Google Shape;1735;p89"/>
            <p:cNvSpPr/>
            <p:nvPr/>
          </p:nvSpPr>
          <p:spPr>
            <a:xfrm>
              <a:off x="9581546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6" name="Google Shape;1736;p89"/>
            <p:cNvSpPr/>
            <p:nvPr/>
          </p:nvSpPr>
          <p:spPr>
            <a:xfrm>
              <a:off x="1012922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7" name="Google Shape;1737;p89"/>
            <p:cNvSpPr/>
            <p:nvPr/>
          </p:nvSpPr>
          <p:spPr>
            <a:xfrm>
              <a:off x="1045536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8" name="Google Shape;1738;p89"/>
            <p:cNvSpPr/>
            <p:nvPr/>
          </p:nvSpPr>
          <p:spPr>
            <a:xfrm>
              <a:off x="9907686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9" name="Google Shape;1739;p89"/>
            <p:cNvSpPr/>
            <p:nvPr/>
          </p:nvSpPr>
          <p:spPr>
            <a:xfrm>
              <a:off x="10236314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0" name="Google Shape;1740;p89"/>
            <p:cNvSpPr/>
            <p:nvPr/>
          </p:nvSpPr>
          <p:spPr>
            <a:xfrm>
              <a:off x="1078398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1" name="Google Shape;1741;p89"/>
            <p:cNvSpPr/>
            <p:nvPr/>
          </p:nvSpPr>
          <p:spPr>
            <a:xfrm>
              <a:off x="1111013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2" name="Google Shape;1742;p89"/>
            <p:cNvSpPr/>
            <p:nvPr/>
          </p:nvSpPr>
          <p:spPr>
            <a:xfrm>
              <a:off x="1056245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3" name="Google Shape;1743;p89"/>
            <p:cNvSpPr/>
            <p:nvPr/>
          </p:nvSpPr>
          <p:spPr>
            <a:xfrm>
              <a:off x="10891083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4" name="Google Shape;1744;p89"/>
            <p:cNvSpPr/>
            <p:nvPr/>
          </p:nvSpPr>
          <p:spPr>
            <a:xfrm>
              <a:off x="1143875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5" name="Google Shape;1745;p89"/>
            <p:cNvSpPr/>
            <p:nvPr/>
          </p:nvSpPr>
          <p:spPr>
            <a:xfrm>
              <a:off x="1176489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6" name="Google Shape;1746;p89"/>
            <p:cNvSpPr/>
            <p:nvPr/>
          </p:nvSpPr>
          <p:spPr>
            <a:xfrm>
              <a:off x="1121722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7" name="Google Shape;1747;p89"/>
            <p:cNvSpPr/>
            <p:nvPr/>
          </p:nvSpPr>
          <p:spPr>
            <a:xfrm>
              <a:off x="1154585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8" name="Google Shape;1748;p89"/>
            <p:cNvSpPr/>
            <p:nvPr/>
          </p:nvSpPr>
          <p:spPr>
            <a:xfrm>
              <a:off x="1209352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9" name="Google Shape;1749;p89"/>
            <p:cNvSpPr/>
            <p:nvPr/>
          </p:nvSpPr>
          <p:spPr>
            <a:xfrm>
              <a:off x="11871993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0" name="Google Shape;1750;p89"/>
            <p:cNvSpPr/>
            <p:nvPr/>
          </p:nvSpPr>
          <p:spPr>
            <a:xfrm>
              <a:off x="302710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1" name="Google Shape;1751;p89"/>
            <p:cNvSpPr/>
            <p:nvPr/>
          </p:nvSpPr>
          <p:spPr>
            <a:xfrm>
              <a:off x="83663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2" name="Google Shape;1752;p89"/>
            <p:cNvSpPr/>
            <p:nvPr/>
          </p:nvSpPr>
          <p:spPr>
            <a:xfrm>
              <a:off x="63133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3" name="Google Shape;1753;p89"/>
            <p:cNvSpPr/>
            <p:nvPr/>
          </p:nvSpPr>
          <p:spPr>
            <a:xfrm>
              <a:off x="957479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4" name="Google Shape;1754;p89"/>
            <p:cNvSpPr/>
            <p:nvPr/>
          </p:nvSpPr>
          <p:spPr>
            <a:xfrm>
              <a:off x="409806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5" name="Google Shape;1755;p89"/>
            <p:cNvSpPr/>
            <p:nvPr/>
          </p:nvSpPr>
          <p:spPr>
            <a:xfrm>
              <a:off x="738432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6" name="Google Shape;1756;p89"/>
            <p:cNvSpPr/>
            <p:nvPr/>
          </p:nvSpPr>
          <p:spPr>
            <a:xfrm>
              <a:off x="128610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7" name="Google Shape;1757;p89"/>
            <p:cNvSpPr/>
            <p:nvPr/>
          </p:nvSpPr>
          <p:spPr>
            <a:xfrm>
              <a:off x="1064574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8" name="Google Shape;1758;p89"/>
            <p:cNvSpPr/>
            <p:nvPr/>
          </p:nvSpPr>
          <p:spPr>
            <a:xfrm>
              <a:off x="161473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9" name="Google Shape;1759;p89"/>
            <p:cNvSpPr/>
            <p:nvPr/>
          </p:nvSpPr>
          <p:spPr>
            <a:xfrm>
              <a:off x="194087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0" name="Google Shape;1760;p89"/>
            <p:cNvSpPr/>
            <p:nvPr/>
          </p:nvSpPr>
          <p:spPr>
            <a:xfrm>
              <a:off x="1393203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1" name="Google Shape;1761;p89"/>
            <p:cNvSpPr/>
            <p:nvPr/>
          </p:nvSpPr>
          <p:spPr>
            <a:xfrm>
              <a:off x="1721829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2" name="Google Shape;1762;p89"/>
            <p:cNvSpPr/>
            <p:nvPr/>
          </p:nvSpPr>
          <p:spPr>
            <a:xfrm>
              <a:off x="226950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3" name="Google Shape;1763;p89"/>
            <p:cNvSpPr/>
            <p:nvPr/>
          </p:nvSpPr>
          <p:spPr>
            <a:xfrm>
              <a:off x="2595646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4" name="Google Shape;1764;p89"/>
            <p:cNvSpPr/>
            <p:nvPr/>
          </p:nvSpPr>
          <p:spPr>
            <a:xfrm>
              <a:off x="2047971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5" name="Google Shape;1765;p89"/>
            <p:cNvSpPr/>
            <p:nvPr/>
          </p:nvSpPr>
          <p:spPr>
            <a:xfrm>
              <a:off x="2376599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6" name="Google Shape;1766;p89"/>
            <p:cNvSpPr/>
            <p:nvPr/>
          </p:nvSpPr>
          <p:spPr>
            <a:xfrm>
              <a:off x="2924274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7" name="Google Shape;1767;p89"/>
            <p:cNvSpPr/>
            <p:nvPr/>
          </p:nvSpPr>
          <p:spPr>
            <a:xfrm>
              <a:off x="325041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8" name="Google Shape;1768;p89"/>
            <p:cNvSpPr/>
            <p:nvPr/>
          </p:nvSpPr>
          <p:spPr>
            <a:xfrm>
              <a:off x="2702740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9" name="Google Shape;1769;p89"/>
            <p:cNvSpPr/>
            <p:nvPr/>
          </p:nvSpPr>
          <p:spPr>
            <a:xfrm>
              <a:off x="3031368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0" name="Google Shape;1770;p89"/>
            <p:cNvSpPr/>
            <p:nvPr/>
          </p:nvSpPr>
          <p:spPr>
            <a:xfrm>
              <a:off x="3579042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1" name="Google Shape;1771;p89"/>
            <p:cNvSpPr/>
            <p:nvPr/>
          </p:nvSpPr>
          <p:spPr>
            <a:xfrm>
              <a:off x="3905183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2" name="Google Shape;1772;p89"/>
            <p:cNvSpPr/>
            <p:nvPr/>
          </p:nvSpPr>
          <p:spPr>
            <a:xfrm>
              <a:off x="3357509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3" name="Google Shape;1773;p89"/>
            <p:cNvSpPr/>
            <p:nvPr/>
          </p:nvSpPr>
          <p:spPr>
            <a:xfrm>
              <a:off x="3686137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4" name="Google Shape;1774;p89"/>
            <p:cNvSpPr/>
            <p:nvPr/>
          </p:nvSpPr>
          <p:spPr>
            <a:xfrm>
              <a:off x="4233811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5" name="Google Shape;1775;p89"/>
            <p:cNvSpPr/>
            <p:nvPr/>
          </p:nvSpPr>
          <p:spPr>
            <a:xfrm>
              <a:off x="4559953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6" name="Google Shape;1776;p89"/>
            <p:cNvSpPr/>
            <p:nvPr/>
          </p:nvSpPr>
          <p:spPr>
            <a:xfrm>
              <a:off x="4012279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7" name="Google Shape;1777;p89"/>
            <p:cNvSpPr/>
            <p:nvPr/>
          </p:nvSpPr>
          <p:spPr>
            <a:xfrm>
              <a:off x="4340906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8" name="Google Shape;1778;p89"/>
            <p:cNvSpPr/>
            <p:nvPr/>
          </p:nvSpPr>
          <p:spPr>
            <a:xfrm>
              <a:off x="4888581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9" name="Google Shape;1779;p89"/>
            <p:cNvSpPr/>
            <p:nvPr/>
          </p:nvSpPr>
          <p:spPr>
            <a:xfrm>
              <a:off x="4667048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780" name="Google Shape;1780;p89"/>
          <p:cNvGrpSpPr/>
          <p:nvPr/>
        </p:nvGrpSpPr>
        <p:grpSpPr>
          <a:xfrm>
            <a:off x="83664" y="5764530"/>
            <a:ext cx="12009863" cy="176637"/>
            <a:chOff x="83664" y="5724319"/>
            <a:chExt cx="12009863" cy="176637"/>
          </a:xfrm>
        </p:grpSpPr>
        <p:sp>
          <p:nvSpPr>
            <p:cNvPr id="1781" name="Google Shape;1781;p89"/>
            <p:cNvSpPr/>
            <p:nvPr/>
          </p:nvSpPr>
          <p:spPr>
            <a:xfrm>
              <a:off x="1187199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2" name="Google Shape;1782;p89"/>
            <p:cNvSpPr/>
            <p:nvPr/>
          </p:nvSpPr>
          <p:spPr>
            <a:xfrm>
              <a:off x="1154585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3" name="Google Shape;1783;p89"/>
            <p:cNvSpPr/>
            <p:nvPr/>
          </p:nvSpPr>
          <p:spPr>
            <a:xfrm flipH="1">
              <a:off x="11979088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4" name="Google Shape;1784;p89"/>
            <p:cNvSpPr/>
            <p:nvPr/>
          </p:nvSpPr>
          <p:spPr>
            <a:xfrm flipH="1">
              <a:off x="11652948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5" name="Google Shape;1785;p89"/>
            <p:cNvSpPr/>
            <p:nvPr/>
          </p:nvSpPr>
          <p:spPr>
            <a:xfrm>
              <a:off x="1121722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6" name="Google Shape;1786;p89"/>
            <p:cNvSpPr/>
            <p:nvPr/>
          </p:nvSpPr>
          <p:spPr>
            <a:xfrm>
              <a:off x="1089108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7" name="Google Shape;1787;p89"/>
            <p:cNvSpPr/>
            <p:nvPr/>
          </p:nvSpPr>
          <p:spPr>
            <a:xfrm flipH="1">
              <a:off x="1132431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8" name="Google Shape;1788;p89"/>
            <p:cNvSpPr/>
            <p:nvPr/>
          </p:nvSpPr>
          <p:spPr>
            <a:xfrm flipH="1">
              <a:off x="10998178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9" name="Google Shape;1789;p89"/>
            <p:cNvSpPr/>
            <p:nvPr/>
          </p:nvSpPr>
          <p:spPr>
            <a:xfrm>
              <a:off x="10562456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0" name="Google Shape;1790;p89"/>
            <p:cNvSpPr/>
            <p:nvPr/>
          </p:nvSpPr>
          <p:spPr>
            <a:xfrm>
              <a:off x="1023631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1" name="Google Shape;1791;p89"/>
            <p:cNvSpPr/>
            <p:nvPr/>
          </p:nvSpPr>
          <p:spPr>
            <a:xfrm flipH="1">
              <a:off x="10669550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2" name="Google Shape;1792;p89"/>
            <p:cNvSpPr/>
            <p:nvPr/>
          </p:nvSpPr>
          <p:spPr>
            <a:xfrm flipH="1">
              <a:off x="10343410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3" name="Google Shape;1793;p89"/>
            <p:cNvSpPr/>
            <p:nvPr/>
          </p:nvSpPr>
          <p:spPr>
            <a:xfrm>
              <a:off x="990768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4" name="Google Shape;1794;p89"/>
            <p:cNvSpPr/>
            <p:nvPr/>
          </p:nvSpPr>
          <p:spPr>
            <a:xfrm>
              <a:off x="9581546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5" name="Google Shape;1795;p89"/>
            <p:cNvSpPr/>
            <p:nvPr/>
          </p:nvSpPr>
          <p:spPr>
            <a:xfrm flipH="1">
              <a:off x="10014782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6" name="Google Shape;1796;p89"/>
            <p:cNvSpPr/>
            <p:nvPr/>
          </p:nvSpPr>
          <p:spPr>
            <a:xfrm flipH="1">
              <a:off x="9688641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7" name="Google Shape;1797;p89"/>
            <p:cNvSpPr/>
            <p:nvPr/>
          </p:nvSpPr>
          <p:spPr>
            <a:xfrm>
              <a:off x="925291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8" name="Google Shape;1798;p89"/>
            <p:cNvSpPr/>
            <p:nvPr/>
          </p:nvSpPr>
          <p:spPr>
            <a:xfrm>
              <a:off x="892677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9" name="Google Shape;1799;p89"/>
            <p:cNvSpPr/>
            <p:nvPr/>
          </p:nvSpPr>
          <p:spPr>
            <a:xfrm flipH="1">
              <a:off x="9360012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0" name="Google Shape;1800;p89"/>
            <p:cNvSpPr/>
            <p:nvPr/>
          </p:nvSpPr>
          <p:spPr>
            <a:xfrm flipH="1">
              <a:off x="9033872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1" name="Google Shape;1801;p89"/>
            <p:cNvSpPr/>
            <p:nvPr/>
          </p:nvSpPr>
          <p:spPr>
            <a:xfrm>
              <a:off x="859814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2" name="Google Shape;1802;p89"/>
            <p:cNvSpPr/>
            <p:nvPr/>
          </p:nvSpPr>
          <p:spPr>
            <a:xfrm flipH="1">
              <a:off x="8705243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3" name="Google Shape;1803;p89"/>
            <p:cNvSpPr/>
            <p:nvPr/>
          </p:nvSpPr>
          <p:spPr>
            <a:xfrm>
              <a:off x="826952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4" name="Google Shape;1804;p89"/>
            <p:cNvSpPr/>
            <p:nvPr/>
          </p:nvSpPr>
          <p:spPr>
            <a:xfrm>
              <a:off x="794337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5" name="Google Shape;1805;p89"/>
            <p:cNvSpPr/>
            <p:nvPr/>
          </p:nvSpPr>
          <p:spPr>
            <a:xfrm flipH="1">
              <a:off x="8376614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6" name="Google Shape;1806;p89"/>
            <p:cNvSpPr/>
            <p:nvPr/>
          </p:nvSpPr>
          <p:spPr>
            <a:xfrm flipH="1">
              <a:off x="8050474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7" name="Google Shape;1807;p89"/>
            <p:cNvSpPr/>
            <p:nvPr/>
          </p:nvSpPr>
          <p:spPr>
            <a:xfrm>
              <a:off x="7614751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8" name="Google Shape;1808;p89"/>
            <p:cNvSpPr/>
            <p:nvPr/>
          </p:nvSpPr>
          <p:spPr>
            <a:xfrm>
              <a:off x="728861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9" name="Google Shape;1809;p89"/>
            <p:cNvSpPr/>
            <p:nvPr/>
          </p:nvSpPr>
          <p:spPr>
            <a:xfrm flipH="1">
              <a:off x="7721846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0" name="Google Shape;1810;p89"/>
            <p:cNvSpPr/>
            <p:nvPr/>
          </p:nvSpPr>
          <p:spPr>
            <a:xfrm flipH="1">
              <a:off x="7395705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1" name="Google Shape;1811;p89"/>
            <p:cNvSpPr/>
            <p:nvPr/>
          </p:nvSpPr>
          <p:spPr>
            <a:xfrm>
              <a:off x="695998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2" name="Google Shape;1812;p89"/>
            <p:cNvSpPr/>
            <p:nvPr/>
          </p:nvSpPr>
          <p:spPr>
            <a:xfrm>
              <a:off x="663384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3" name="Google Shape;1813;p89"/>
            <p:cNvSpPr/>
            <p:nvPr/>
          </p:nvSpPr>
          <p:spPr>
            <a:xfrm flipH="1">
              <a:off x="7067077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4" name="Google Shape;1814;p89"/>
            <p:cNvSpPr/>
            <p:nvPr/>
          </p:nvSpPr>
          <p:spPr>
            <a:xfrm flipH="1">
              <a:off x="6740936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5" name="Google Shape;1815;p89"/>
            <p:cNvSpPr/>
            <p:nvPr/>
          </p:nvSpPr>
          <p:spPr>
            <a:xfrm>
              <a:off x="630521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6" name="Google Shape;1816;p89"/>
            <p:cNvSpPr/>
            <p:nvPr/>
          </p:nvSpPr>
          <p:spPr>
            <a:xfrm>
              <a:off x="597907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7" name="Google Shape;1817;p89"/>
            <p:cNvSpPr/>
            <p:nvPr/>
          </p:nvSpPr>
          <p:spPr>
            <a:xfrm flipH="1">
              <a:off x="6412308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8" name="Google Shape;1818;p89"/>
            <p:cNvSpPr/>
            <p:nvPr/>
          </p:nvSpPr>
          <p:spPr>
            <a:xfrm flipH="1">
              <a:off x="6086167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9" name="Google Shape;1819;p89"/>
            <p:cNvSpPr/>
            <p:nvPr/>
          </p:nvSpPr>
          <p:spPr>
            <a:xfrm>
              <a:off x="565044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0" name="Google Shape;1820;p89"/>
            <p:cNvSpPr/>
            <p:nvPr/>
          </p:nvSpPr>
          <p:spPr>
            <a:xfrm>
              <a:off x="532430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1" name="Google Shape;1821;p89"/>
            <p:cNvSpPr/>
            <p:nvPr/>
          </p:nvSpPr>
          <p:spPr>
            <a:xfrm flipH="1">
              <a:off x="575753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2" name="Google Shape;1822;p89"/>
            <p:cNvSpPr/>
            <p:nvPr/>
          </p:nvSpPr>
          <p:spPr>
            <a:xfrm flipH="1">
              <a:off x="5431399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3" name="Google Shape;1823;p89"/>
            <p:cNvSpPr/>
            <p:nvPr/>
          </p:nvSpPr>
          <p:spPr>
            <a:xfrm>
              <a:off x="499567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4" name="Google Shape;1824;p89"/>
            <p:cNvSpPr/>
            <p:nvPr/>
          </p:nvSpPr>
          <p:spPr>
            <a:xfrm flipH="1">
              <a:off x="510276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5" name="Google Shape;1825;p89"/>
            <p:cNvSpPr/>
            <p:nvPr/>
          </p:nvSpPr>
          <p:spPr>
            <a:xfrm>
              <a:off x="466704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6" name="Google Shape;1826;p89"/>
            <p:cNvSpPr/>
            <p:nvPr/>
          </p:nvSpPr>
          <p:spPr>
            <a:xfrm>
              <a:off x="434090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7" name="Google Shape;1827;p89"/>
            <p:cNvSpPr/>
            <p:nvPr/>
          </p:nvSpPr>
          <p:spPr>
            <a:xfrm flipH="1">
              <a:off x="4774142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8" name="Google Shape;1828;p89"/>
            <p:cNvSpPr/>
            <p:nvPr/>
          </p:nvSpPr>
          <p:spPr>
            <a:xfrm flipH="1">
              <a:off x="4448001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9" name="Google Shape;1829;p89"/>
            <p:cNvSpPr/>
            <p:nvPr/>
          </p:nvSpPr>
          <p:spPr>
            <a:xfrm>
              <a:off x="401227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0" name="Google Shape;1830;p89"/>
            <p:cNvSpPr/>
            <p:nvPr/>
          </p:nvSpPr>
          <p:spPr>
            <a:xfrm>
              <a:off x="368613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1" name="Google Shape;1831;p89"/>
            <p:cNvSpPr/>
            <p:nvPr/>
          </p:nvSpPr>
          <p:spPr>
            <a:xfrm flipH="1">
              <a:off x="4119373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2" name="Google Shape;1832;p89"/>
            <p:cNvSpPr/>
            <p:nvPr/>
          </p:nvSpPr>
          <p:spPr>
            <a:xfrm flipH="1">
              <a:off x="3793231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3" name="Google Shape;1833;p89"/>
            <p:cNvSpPr/>
            <p:nvPr/>
          </p:nvSpPr>
          <p:spPr>
            <a:xfrm>
              <a:off x="335751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4" name="Google Shape;1834;p89"/>
            <p:cNvSpPr/>
            <p:nvPr/>
          </p:nvSpPr>
          <p:spPr>
            <a:xfrm>
              <a:off x="303136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5" name="Google Shape;1835;p89"/>
            <p:cNvSpPr/>
            <p:nvPr/>
          </p:nvSpPr>
          <p:spPr>
            <a:xfrm flipH="1">
              <a:off x="3464604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6" name="Google Shape;1836;p89"/>
            <p:cNvSpPr/>
            <p:nvPr/>
          </p:nvSpPr>
          <p:spPr>
            <a:xfrm flipH="1">
              <a:off x="3138464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7" name="Google Shape;1837;p89"/>
            <p:cNvSpPr/>
            <p:nvPr/>
          </p:nvSpPr>
          <p:spPr>
            <a:xfrm>
              <a:off x="270274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8" name="Google Shape;1838;p89"/>
            <p:cNvSpPr/>
            <p:nvPr/>
          </p:nvSpPr>
          <p:spPr>
            <a:xfrm>
              <a:off x="237659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9" name="Google Shape;1839;p89"/>
            <p:cNvSpPr/>
            <p:nvPr/>
          </p:nvSpPr>
          <p:spPr>
            <a:xfrm flipH="1">
              <a:off x="2809836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0" name="Google Shape;1840;p89"/>
            <p:cNvSpPr/>
            <p:nvPr/>
          </p:nvSpPr>
          <p:spPr>
            <a:xfrm flipH="1">
              <a:off x="2483694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1" name="Google Shape;1841;p89"/>
            <p:cNvSpPr/>
            <p:nvPr/>
          </p:nvSpPr>
          <p:spPr>
            <a:xfrm>
              <a:off x="204797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2" name="Google Shape;1842;p89"/>
            <p:cNvSpPr/>
            <p:nvPr/>
          </p:nvSpPr>
          <p:spPr>
            <a:xfrm>
              <a:off x="172183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3" name="Google Shape;1843;p89"/>
            <p:cNvSpPr/>
            <p:nvPr/>
          </p:nvSpPr>
          <p:spPr>
            <a:xfrm flipH="1">
              <a:off x="2155066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4" name="Google Shape;1844;p89"/>
            <p:cNvSpPr/>
            <p:nvPr/>
          </p:nvSpPr>
          <p:spPr>
            <a:xfrm flipH="1">
              <a:off x="1828926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5" name="Google Shape;1845;p89"/>
            <p:cNvSpPr/>
            <p:nvPr/>
          </p:nvSpPr>
          <p:spPr>
            <a:xfrm>
              <a:off x="139320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6" name="Google Shape;1846;p89"/>
            <p:cNvSpPr/>
            <p:nvPr/>
          </p:nvSpPr>
          <p:spPr>
            <a:xfrm flipH="1">
              <a:off x="1500297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7" name="Google Shape;1847;p89"/>
            <p:cNvSpPr/>
            <p:nvPr/>
          </p:nvSpPr>
          <p:spPr>
            <a:xfrm>
              <a:off x="106457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8" name="Google Shape;1848;p89"/>
            <p:cNvSpPr/>
            <p:nvPr/>
          </p:nvSpPr>
          <p:spPr>
            <a:xfrm>
              <a:off x="73843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9" name="Google Shape;1849;p89"/>
            <p:cNvSpPr/>
            <p:nvPr/>
          </p:nvSpPr>
          <p:spPr>
            <a:xfrm flipH="1">
              <a:off x="1171668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0" name="Google Shape;1850;p89"/>
            <p:cNvSpPr/>
            <p:nvPr/>
          </p:nvSpPr>
          <p:spPr>
            <a:xfrm flipH="1">
              <a:off x="845528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1" name="Google Shape;1851;p89"/>
            <p:cNvSpPr/>
            <p:nvPr/>
          </p:nvSpPr>
          <p:spPr>
            <a:xfrm>
              <a:off x="40980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2" name="Google Shape;1852;p89"/>
            <p:cNvSpPr/>
            <p:nvPr/>
          </p:nvSpPr>
          <p:spPr>
            <a:xfrm>
              <a:off x="8366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3" name="Google Shape;1853;p89"/>
            <p:cNvSpPr/>
            <p:nvPr/>
          </p:nvSpPr>
          <p:spPr>
            <a:xfrm flipH="1">
              <a:off x="516899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4" name="Google Shape;1854;p89"/>
            <p:cNvSpPr/>
            <p:nvPr/>
          </p:nvSpPr>
          <p:spPr>
            <a:xfrm flipH="1">
              <a:off x="190758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855" name="Google Shape;1855;p89"/>
          <p:cNvGrpSpPr/>
          <p:nvPr/>
        </p:nvGrpSpPr>
        <p:grpSpPr>
          <a:xfrm>
            <a:off x="83663" y="4339357"/>
            <a:ext cx="12009863" cy="176637"/>
            <a:chOff x="83663" y="4268156"/>
            <a:chExt cx="12009863" cy="176637"/>
          </a:xfrm>
        </p:grpSpPr>
        <p:sp>
          <p:nvSpPr>
            <p:cNvPr id="1856" name="Google Shape;1856;p89"/>
            <p:cNvSpPr/>
            <p:nvPr/>
          </p:nvSpPr>
          <p:spPr>
            <a:xfrm>
              <a:off x="30519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7" name="Google Shape;1857;p89"/>
            <p:cNvSpPr/>
            <p:nvPr/>
          </p:nvSpPr>
          <p:spPr>
            <a:xfrm>
              <a:off x="63133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8" name="Google Shape;1858;p89"/>
            <p:cNvSpPr/>
            <p:nvPr/>
          </p:nvSpPr>
          <p:spPr>
            <a:xfrm>
              <a:off x="83663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9" name="Google Shape;1859;p89"/>
            <p:cNvSpPr/>
            <p:nvPr/>
          </p:nvSpPr>
          <p:spPr>
            <a:xfrm>
              <a:off x="41229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0" name="Google Shape;1860;p89"/>
            <p:cNvSpPr/>
            <p:nvPr/>
          </p:nvSpPr>
          <p:spPr>
            <a:xfrm>
              <a:off x="95996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1" name="Google Shape;1861;p89"/>
            <p:cNvSpPr/>
            <p:nvPr/>
          </p:nvSpPr>
          <p:spPr>
            <a:xfrm>
              <a:off x="128610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2" name="Google Shape;1862;p89"/>
            <p:cNvSpPr/>
            <p:nvPr/>
          </p:nvSpPr>
          <p:spPr>
            <a:xfrm>
              <a:off x="738432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3" name="Google Shape;1863;p89"/>
            <p:cNvSpPr/>
            <p:nvPr/>
          </p:nvSpPr>
          <p:spPr>
            <a:xfrm>
              <a:off x="106706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4" name="Google Shape;1864;p89"/>
            <p:cNvSpPr/>
            <p:nvPr/>
          </p:nvSpPr>
          <p:spPr>
            <a:xfrm>
              <a:off x="1614734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5" name="Google Shape;1865;p89"/>
            <p:cNvSpPr/>
            <p:nvPr/>
          </p:nvSpPr>
          <p:spPr>
            <a:xfrm>
              <a:off x="194087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6" name="Google Shape;1866;p89"/>
            <p:cNvSpPr/>
            <p:nvPr/>
          </p:nvSpPr>
          <p:spPr>
            <a:xfrm>
              <a:off x="1393201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7" name="Google Shape;1867;p89"/>
            <p:cNvSpPr/>
            <p:nvPr/>
          </p:nvSpPr>
          <p:spPr>
            <a:xfrm>
              <a:off x="1721829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8" name="Google Shape;1868;p89"/>
            <p:cNvSpPr/>
            <p:nvPr/>
          </p:nvSpPr>
          <p:spPr>
            <a:xfrm>
              <a:off x="226950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9" name="Google Shape;1869;p89"/>
            <p:cNvSpPr/>
            <p:nvPr/>
          </p:nvSpPr>
          <p:spPr>
            <a:xfrm>
              <a:off x="2595644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0" name="Google Shape;1870;p89"/>
            <p:cNvSpPr/>
            <p:nvPr/>
          </p:nvSpPr>
          <p:spPr>
            <a:xfrm>
              <a:off x="2047969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1" name="Google Shape;1871;p89"/>
            <p:cNvSpPr/>
            <p:nvPr/>
          </p:nvSpPr>
          <p:spPr>
            <a:xfrm>
              <a:off x="2376598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2" name="Google Shape;1872;p89"/>
            <p:cNvSpPr/>
            <p:nvPr/>
          </p:nvSpPr>
          <p:spPr>
            <a:xfrm>
              <a:off x="292427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3" name="Google Shape;1873;p89"/>
            <p:cNvSpPr/>
            <p:nvPr/>
          </p:nvSpPr>
          <p:spPr>
            <a:xfrm>
              <a:off x="325041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4" name="Google Shape;1874;p89"/>
            <p:cNvSpPr/>
            <p:nvPr/>
          </p:nvSpPr>
          <p:spPr>
            <a:xfrm>
              <a:off x="2702739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5" name="Google Shape;1875;p89"/>
            <p:cNvSpPr/>
            <p:nvPr/>
          </p:nvSpPr>
          <p:spPr>
            <a:xfrm>
              <a:off x="3031366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6" name="Google Shape;1876;p89"/>
            <p:cNvSpPr/>
            <p:nvPr/>
          </p:nvSpPr>
          <p:spPr>
            <a:xfrm>
              <a:off x="357904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7" name="Google Shape;1877;p89"/>
            <p:cNvSpPr/>
            <p:nvPr/>
          </p:nvSpPr>
          <p:spPr>
            <a:xfrm>
              <a:off x="3357508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8" name="Google Shape;1878;p89"/>
            <p:cNvSpPr/>
            <p:nvPr/>
          </p:nvSpPr>
          <p:spPr>
            <a:xfrm>
              <a:off x="390767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9" name="Google Shape;1879;p89"/>
            <p:cNvSpPr/>
            <p:nvPr/>
          </p:nvSpPr>
          <p:spPr>
            <a:xfrm>
              <a:off x="423381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0" name="Google Shape;1880;p89"/>
            <p:cNvSpPr/>
            <p:nvPr/>
          </p:nvSpPr>
          <p:spPr>
            <a:xfrm>
              <a:off x="3686136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1" name="Google Shape;1881;p89"/>
            <p:cNvSpPr/>
            <p:nvPr/>
          </p:nvSpPr>
          <p:spPr>
            <a:xfrm>
              <a:off x="4014764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2" name="Google Shape;1882;p89"/>
            <p:cNvSpPr/>
            <p:nvPr/>
          </p:nvSpPr>
          <p:spPr>
            <a:xfrm>
              <a:off x="4562439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3" name="Google Shape;1883;p89"/>
            <p:cNvSpPr/>
            <p:nvPr/>
          </p:nvSpPr>
          <p:spPr>
            <a:xfrm>
              <a:off x="488858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4" name="Google Shape;1884;p89"/>
            <p:cNvSpPr/>
            <p:nvPr/>
          </p:nvSpPr>
          <p:spPr>
            <a:xfrm>
              <a:off x="4340905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5" name="Google Shape;1885;p89"/>
            <p:cNvSpPr/>
            <p:nvPr/>
          </p:nvSpPr>
          <p:spPr>
            <a:xfrm>
              <a:off x="4669534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6" name="Google Shape;1886;p89"/>
            <p:cNvSpPr/>
            <p:nvPr/>
          </p:nvSpPr>
          <p:spPr>
            <a:xfrm>
              <a:off x="521720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7" name="Google Shape;1887;p89"/>
            <p:cNvSpPr/>
            <p:nvPr/>
          </p:nvSpPr>
          <p:spPr>
            <a:xfrm>
              <a:off x="554334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8" name="Google Shape;1888;p89"/>
            <p:cNvSpPr/>
            <p:nvPr/>
          </p:nvSpPr>
          <p:spPr>
            <a:xfrm>
              <a:off x="4995674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9" name="Google Shape;1889;p89"/>
            <p:cNvSpPr/>
            <p:nvPr/>
          </p:nvSpPr>
          <p:spPr>
            <a:xfrm>
              <a:off x="5324302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0" name="Google Shape;1890;p89"/>
            <p:cNvSpPr/>
            <p:nvPr/>
          </p:nvSpPr>
          <p:spPr>
            <a:xfrm>
              <a:off x="587197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1" name="Google Shape;1891;p89"/>
            <p:cNvSpPr/>
            <p:nvPr/>
          </p:nvSpPr>
          <p:spPr>
            <a:xfrm>
              <a:off x="619811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2" name="Google Shape;1892;p89"/>
            <p:cNvSpPr/>
            <p:nvPr/>
          </p:nvSpPr>
          <p:spPr>
            <a:xfrm>
              <a:off x="5650443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3" name="Google Shape;1893;p89"/>
            <p:cNvSpPr/>
            <p:nvPr/>
          </p:nvSpPr>
          <p:spPr>
            <a:xfrm>
              <a:off x="5979071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4" name="Google Shape;1894;p89"/>
            <p:cNvSpPr/>
            <p:nvPr/>
          </p:nvSpPr>
          <p:spPr>
            <a:xfrm>
              <a:off x="652674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5" name="Google Shape;1895;p89"/>
            <p:cNvSpPr/>
            <p:nvPr/>
          </p:nvSpPr>
          <p:spPr>
            <a:xfrm>
              <a:off x="685288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6" name="Google Shape;1896;p89"/>
            <p:cNvSpPr/>
            <p:nvPr/>
          </p:nvSpPr>
          <p:spPr>
            <a:xfrm>
              <a:off x="6305212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7" name="Google Shape;1897;p89"/>
            <p:cNvSpPr/>
            <p:nvPr/>
          </p:nvSpPr>
          <p:spPr>
            <a:xfrm>
              <a:off x="663384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8" name="Google Shape;1898;p89"/>
            <p:cNvSpPr/>
            <p:nvPr/>
          </p:nvSpPr>
          <p:spPr>
            <a:xfrm>
              <a:off x="718151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9" name="Google Shape;1899;p89"/>
            <p:cNvSpPr/>
            <p:nvPr/>
          </p:nvSpPr>
          <p:spPr>
            <a:xfrm>
              <a:off x="6959981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0" name="Google Shape;1900;p89"/>
            <p:cNvSpPr/>
            <p:nvPr/>
          </p:nvSpPr>
          <p:spPr>
            <a:xfrm>
              <a:off x="751014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1" name="Google Shape;1901;p89"/>
            <p:cNvSpPr/>
            <p:nvPr/>
          </p:nvSpPr>
          <p:spPr>
            <a:xfrm>
              <a:off x="783628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2" name="Google Shape;1902;p89"/>
            <p:cNvSpPr/>
            <p:nvPr/>
          </p:nvSpPr>
          <p:spPr>
            <a:xfrm>
              <a:off x="7288609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3" name="Google Shape;1903;p89"/>
            <p:cNvSpPr/>
            <p:nvPr/>
          </p:nvSpPr>
          <p:spPr>
            <a:xfrm>
              <a:off x="7617237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4" name="Google Shape;1904;p89"/>
            <p:cNvSpPr/>
            <p:nvPr/>
          </p:nvSpPr>
          <p:spPr>
            <a:xfrm>
              <a:off x="816491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5" name="Google Shape;1905;p89"/>
            <p:cNvSpPr/>
            <p:nvPr/>
          </p:nvSpPr>
          <p:spPr>
            <a:xfrm>
              <a:off x="849105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6" name="Google Shape;1906;p89"/>
            <p:cNvSpPr/>
            <p:nvPr/>
          </p:nvSpPr>
          <p:spPr>
            <a:xfrm>
              <a:off x="7943378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7" name="Google Shape;1907;p89"/>
            <p:cNvSpPr/>
            <p:nvPr/>
          </p:nvSpPr>
          <p:spPr>
            <a:xfrm>
              <a:off x="8272007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8" name="Google Shape;1908;p89"/>
            <p:cNvSpPr/>
            <p:nvPr/>
          </p:nvSpPr>
          <p:spPr>
            <a:xfrm>
              <a:off x="881968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9" name="Google Shape;1909;p89"/>
            <p:cNvSpPr/>
            <p:nvPr/>
          </p:nvSpPr>
          <p:spPr>
            <a:xfrm>
              <a:off x="914582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0" name="Google Shape;1910;p89"/>
            <p:cNvSpPr/>
            <p:nvPr/>
          </p:nvSpPr>
          <p:spPr>
            <a:xfrm>
              <a:off x="8598147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1" name="Google Shape;1911;p89"/>
            <p:cNvSpPr/>
            <p:nvPr/>
          </p:nvSpPr>
          <p:spPr>
            <a:xfrm>
              <a:off x="8926774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2" name="Google Shape;1912;p89"/>
            <p:cNvSpPr/>
            <p:nvPr/>
          </p:nvSpPr>
          <p:spPr>
            <a:xfrm>
              <a:off x="947445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3" name="Google Shape;1913;p89"/>
            <p:cNvSpPr/>
            <p:nvPr/>
          </p:nvSpPr>
          <p:spPr>
            <a:xfrm>
              <a:off x="980059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4" name="Google Shape;1914;p89"/>
            <p:cNvSpPr/>
            <p:nvPr/>
          </p:nvSpPr>
          <p:spPr>
            <a:xfrm>
              <a:off x="9252915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5" name="Google Shape;1915;p89"/>
            <p:cNvSpPr/>
            <p:nvPr/>
          </p:nvSpPr>
          <p:spPr>
            <a:xfrm>
              <a:off x="9581544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6" name="Google Shape;1916;p89"/>
            <p:cNvSpPr/>
            <p:nvPr/>
          </p:nvSpPr>
          <p:spPr>
            <a:xfrm>
              <a:off x="1012921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7" name="Google Shape;1917;p89"/>
            <p:cNvSpPr/>
            <p:nvPr/>
          </p:nvSpPr>
          <p:spPr>
            <a:xfrm>
              <a:off x="1045536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8" name="Google Shape;1918;p89"/>
            <p:cNvSpPr/>
            <p:nvPr/>
          </p:nvSpPr>
          <p:spPr>
            <a:xfrm>
              <a:off x="9907685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9" name="Google Shape;1919;p89"/>
            <p:cNvSpPr/>
            <p:nvPr/>
          </p:nvSpPr>
          <p:spPr>
            <a:xfrm>
              <a:off x="10236312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0" name="Google Shape;1920;p89"/>
            <p:cNvSpPr/>
            <p:nvPr/>
          </p:nvSpPr>
          <p:spPr>
            <a:xfrm>
              <a:off x="1078398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1" name="Google Shape;1921;p89"/>
            <p:cNvSpPr/>
            <p:nvPr/>
          </p:nvSpPr>
          <p:spPr>
            <a:xfrm>
              <a:off x="10562454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2" name="Google Shape;1922;p89"/>
            <p:cNvSpPr/>
            <p:nvPr/>
          </p:nvSpPr>
          <p:spPr>
            <a:xfrm>
              <a:off x="1111261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3" name="Google Shape;1923;p89"/>
            <p:cNvSpPr/>
            <p:nvPr/>
          </p:nvSpPr>
          <p:spPr>
            <a:xfrm>
              <a:off x="1143875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4" name="Google Shape;1924;p89"/>
            <p:cNvSpPr/>
            <p:nvPr/>
          </p:nvSpPr>
          <p:spPr>
            <a:xfrm>
              <a:off x="10891083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5" name="Google Shape;1925;p89"/>
            <p:cNvSpPr/>
            <p:nvPr/>
          </p:nvSpPr>
          <p:spPr>
            <a:xfrm>
              <a:off x="11219710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6" name="Google Shape;1926;p89"/>
            <p:cNvSpPr/>
            <p:nvPr/>
          </p:nvSpPr>
          <p:spPr>
            <a:xfrm>
              <a:off x="1176738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7" name="Google Shape;1927;p89"/>
            <p:cNvSpPr/>
            <p:nvPr/>
          </p:nvSpPr>
          <p:spPr>
            <a:xfrm>
              <a:off x="1209352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8" name="Google Shape;1928;p89"/>
            <p:cNvSpPr/>
            <p:nvPr/>
          </p:nvSpPr>
          <p:spPr>
            <a:xfrm>
              <a:off x="11545852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9" name="Google Shape;1929;p89"/>
            <p:cNvSpPr/>
            <p:nvPr/>
          </p:nvSpPr>
          <p:spPr>
            <a:xfrm>
              <a:off x="11874480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930" name="Google Shape;1930;p89"/>
          <p:cNvGrpSpPr/>
          <p:nvPr/>
        </p:nvGrpSpPr>
        <p:grpSpPr>
          <a:xfrm>
            <a:off x="83663" y="4624391"/>
            <a:ext cx="12009864" cy="176637"/>
            <a:chOff x="83663" y="4565932"/>
            <a:chExt cx="12009864" cy="176637"/>
          </a:xfrm>
        </p:grpSpPr>
        <p:sp>
          <p:nvSpPr>
            <p:cNvPr id="1931" name="Google Shape;1931;p89"/>
            <p:cNvSpPr/>
            <p:nvPr/>
          </p:nvSpPr>
          <p:spPr>
            <a:xfrm>
              <a:off x="695998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2" name="Google Shape;1932;p89"/>
            <p:cNvSpPr/>
            <p:nvPr/>
          </p:nvSpPr>
          <p:spPr>
            <a:xfrm>
              <a:off x="663384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3" name="Google Shape;1933;p89"/>
            <p:cNvSpPr/>
            <p:nvPr/>
          </p:nvSpPr>
          <p:spPr>
            <a:xfrm flipH="1">
              <a:off x="706707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4" name="Google Shape;1934;p89"/>
            <p:cNvSpPr/>
            <p:nvPr/>
          </p:nvSpPr>
          <p:spPr>
            <a:xfrm flipH="1">
              <a:off x="6740936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5" name="Google Shape;1935;p89"/>
            <p:cNvSpPr/>
            <p:nvPr/>
          </p:nvSpPr>
          <p:spPr>
            <a:xfrm>
              <a:off x="630521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6" name="Google Shape;1936;p89"/>
            <p:cNvSpPr/>
            <p:nvPr/>
          </p:nvSpPr>
          <p:spPr>
            <a:xfrm>
              <a:off x="597907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7" name="Google Shape;1937;p89"/>
            <p:cNvSpPr/>
            <p:nvPr/>
          </p:nvSpPr>
          <p:spPr>
            <a:xfrm flipH="1">
              <a:off x="6412307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8" name="Google Shape;1938;p89"/>
            <p:cNvSpPr/>
            <p:nvPr/>
          </p:nvSpPr>
          <p:spPr>
            <a:xfrm flipH="1">
              <a:off x="6086166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9" name="Google Shape;1939;p89"/>
            <p:cNvSpPr/>
            <p:nvPr/>
          </p:nvSpPr>
          <p:spPr>
            <a:xfrm>
              <a:off x="5650444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0" name="Google Shape;1940;p89"/>
            <p:cNvSpPr/>
            <p:nvPr/>
          </p:nvSpPr>
          <p:spPr>
            <a:xfrm>
              <a:off x="532430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1" name="Google Shape;1941;p89"/>
            <p:cNvSpPr/>
            <p:nvPr/>
          </p:nvSpPr>
          <p:spPr>
            <a:xfrm flipH="1">
              <a:off x="5757538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2" name="Google Shape;1942;p89"/>
            <p:cNvSpPr/>
            <p:nvPr/>
          </p:nvSpPr>
          <p:spPr>
            <a:xfrm flipH="1">
              <a:off x="5431398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3" name="Google Shape;1943;p89"/>
            <p:cNvSpPr/>
            <p:nvPr/>
          </p:nvSpPr>
          <p:spPr>
            <a:xfrm>
              <a:off x="4995675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4" name="Google Shape;1944;p89"/>
            <p:cNvSpPr/>
            <p:nvPr/>
          </p:nvSpPr>
          <p:spPr>
            <a:xfrm>
              <a:off x="4669534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5" name="Google Shape;1945;p89"/>
            <p:cNvSpPr/>
            <p:nvPr/>
          </p:nvSpPr>
          <p:spPr>
            <a:xfrm flipH="1">
              <a:off x="5102769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6" name="Google Shape;1946;p89"/>
            <p:cNvSpPr/>
            <p:nvPr/>
          </p:nvSpPr>
          <p:spPr>
            <a:xfrm flipH="1">
              <a:off x="4776629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7" name="Google Shape;1947;p89"/>
            <p:cNvSpPr/>
            <p:nvPr/>
          </p:nvSpPr>
          <p:spPr>
            <a:xfrm>
              <a:off x="4340906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8" name="Google Shape;1948;p89"/>
            <p:cNvSpPr/>
            <p:nvPr/>
          </p:nvSpPr>
          <p:spPr>
            <a:xfrm>
              <a:off x="4014765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9" name="Google Shape;1949;p89"/>
            <p:cNvSpPr/>
            <p:nvPr/>
          </p:nvSpPr>
          <p:spPr>
            <a:xfrm flipH="1">
              <a:off x="4447999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0" name="Google Shape;1950;p89"/>
            <p:cNvSpPr/>
            <p:nvPr/>
          </p:nvSpPr>
          <p:spPr>
            <a:xfrm flipH="1">
              <a:off x="4121860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1" name="Google Shape;1951;p89"/>
            <p:cNvSpPr/>
            <p:nvPr/>
          </p:nvSpPr>
          <p:spPr>
            <a:xfrm>
              <a:off x="3686136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2" name="Google Shape;1952;p89"/>
            <p:cNvSpPr/>
            <p:nvPr/>
          </p:nvSpPr>
          <p:spPr>
            <a:xfrm flipH="1">
              <a:off x="3793231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3" name="Google Shape;1953;p89"/>
            <p:cNvSpPr/>
            <p:nvPr/>
          </p:nvSpPr>
          <p:spPr>
            <a:xfrm>
              <a:off x="3357508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4" name="Google Shape;1954;p89"/>
            <p:cNvSpPr/>
            <p:nvPr/>
          </p:nvSpPr>
          <p:spPr>
            <a:xfrm>
              <a:off x="3031367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5" name="Google Shape;1955;p89"/>
            <p:cNvSpPr/>
            <p:nvPr/>
          </p:nvSpPr>
          <p:spPr>
            <a:xfrm flipH="1">
              <a:off x="3464602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6" name="Google Shape;1956;p89"/>
            <p:cNvSpPr/>
            <p:nvPr/>
          </p:nvSpPr>
          <p:spPr>
            <a:xfrm flipH="1">
              <a:off x="3138462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7" name="Google Shape;1957;p89"/>
            <p:cNvSpPr/>
            <p:nvPr/>
          </p:nvSpPr>
          <p:spPr>
            <a:xfrm>
              <a:off x="2702739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8" name="Google Shape;1958;p89"/>
            <p:cNvSpPr/>
            <p:nvPr/>
          </p:nvSpPr>
          <p:spPr>
            <a:xfrm>
              <a:off x="2376598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9" name="Google Shape;1959;p89"/>
            <p:cNvSpPr/>
            <p:nvPr/>
          </p:nvSpPr>
          <p:spPr>
            <a:xfrm flipH="1">
              <a:off x="2809833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0" name="Google Shape;1960;p89"/>
            <p:cNvSpPr/>
            <p:nvPr/>
          </p:nvSpPr>
          <p:spPr>
            <a:xfrm flipH="1">
              <a:off x="2483693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1" name="Google Shape;1961;p89"/>
            <p:cNvSpPr/>
            <p:nvPr/>
          </p:nvSpPr>
          <p:spPr>
            <a:xfrm>
              <a:off x="204797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2" name="Google Shape;1962;p89"/>
            <p:cNvSpPr/>
            <p:nvPr/>
          </p:nvSpPr>
          <p:spPr>
            <a:xfrm>
              <a:off x="172183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3" name="Google Shape;1963;p89"/>
            <p:cNvSpPr/>
            <p:nvPr/>
          </p:nvSpPr>
          <p:spPr>
            <a:xfrm flipH="1">
              <a:off x="2155065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4" name="Google Shape;1964;p89"/>
            <p:cNvSpPr/>
            <p:nvPr/>
          </p:nvSpPr>
          <p:spPr>
            <a:xfrm flipH="1">
              <a:off x="1828924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5" name="Google Shape;1965;p89"/>
            <p:cNvSpPr/>
            <p:nvPr/>
          </p:nvSpPr>
          <p:spPr>
            <a:xfrm>
              <a:off x="139320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6" name="Google Shape;1966;p89"/>
            <p:cNvSpPr/>
            <p:nvPr/>
          </p:nvSpPr>
          <p:spPr>
            <a:xfrm>
              <a:off x="106706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7" name="Google Shape;1967;p89"/>
            <p:cNvSpPr/>
            <p:nvPr/>
          </p:nvSpPr>
          <p:spPr>
            <a:xfrm flipH="1">
              <a:off x="150029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8" name="Google Shape;1968;p89"/>
            <p:cNvSpPr/>
            <p:nvPr/>
          </p:nvSpPr>
          <p:spPr>
            <a:xfrm flipH="1">
              <a:off x="1174155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9" name="Google Shape;1969;p89"/>
            <p:cNvSpPr/>
            <p:nvPr/>
          </p:nvSpPr>
          <p:spPr>
            <a:xfrm>
              <a:off x="73843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0" name="Google Shape;1970;p89"/>
            <p:cNvSpPr/>
            <p:nvPr/>
          </p:nvSpPr>
          <p:spPr>
            <a:xfrm>
              <a:off x="41229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1" name="Google Shape;1971;p89"/>
            <p:cNvSpPr/>
            <p:nvPr/>
          </p:nvSpPr>
          <p:spPr>
            <a:xfrm flipH="1">
              <a:off x="84552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2" name="Google Shape;1972;p89"/>
            <p:cNvSpPr/>
            <p:nvPr/>
          </p:nvSpPr>
          <p:spPr>
            <a:xfrm flipH="1">
              <a:off x="519387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3" name="Google Shape;1973;p89"/>
            <p:cNvSpPr/>
            <p:nvPr/>
          </p:nvSpPr>
          <p:spPr>
            <a:xfrm>
              <a:off x="8366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4" name="Google Shape;1974;p89"/>
            <p:cNvSpPr/>
            <p:nvPr/>
          </p:nvSpPr>
          <p:spPr>
            <a:xfrm flipH="1">
              <a:off x="190757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5" name="Google Shape;1975;p89"/>
            <p:cNvSpPr/>
            <p:nvPr/>
          </p:nvSpPr>
          <p:spPr>
            <a:xfrm>
              <a:off x="11874480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6" name="Google Shape;1976;p89"/>
            <p:cNvSpPr/>
            <p:nvPr/>
          </p:nvSpPr>
          <p:spPr>
            <a:xfrm flipH="1">
              <a:off x="11981575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7" name="Google Shape;1977;p89"/>
            <p:cNvSpPr/>
            <p:nvPr/>
          </p:nvSpPr>
          <p:spPr>
            <a:xfrm>
              <a:off x="1154585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8" name="Google Shape;1978;p89"/>
            <p:cNvSpPr/>
            <p:nvPr/>
          </p:nvSpPr>
          <p:spPr>
            <a:xfrm>
              <a:off x="11219711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9" name="Google Shape;1979;p89"/>
            <p:cNvSpPr/>
            <p:nvPr/>
          </p:nvSpPr>
          <p:spPr>
            <a:xfrm flipH="1">
              <a:off x="11652945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0" name="Google Shape;1980;p89"/>
            <p:cNvSpPr/>
            <p:nvPr/>
          </p:nvSpPr>
          <p:spPr>
            <a:xfrm flipH="1">
              <a:off x="11326806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1" name="Google Shape;1981;p89"/>
            <p:cNvSpPr/>
            <p:nvPr/>
          </p:nvSpPr>
          <p:spPr>
            <a:xfrm>
              <a:off x="1089108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2" name="Google Shape;1982;p89"/>
            <p:cNvSpPr/>
            <p:nvPr/>
          </p:nvSpPr>
          <p:spPr>
            <a:xfrm flipH="1">
              <a:off x="10998177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3" name="Google Shape;1983;p89"/>
            <p:cNvSpPr/>
            <p:nvPr/>
          </p:nvSpPr>
          <p:spPr>
            <a:xfrm>
              <a:off x="1056245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4" name="Google Shape;1984;p89"/>
            <p:cNvSpPr/>
            <p:nvPr/>
          </p:nvSpPr>
          <p:spPr>
            <a:xfrm>
              <a:off x="1023631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5" name="Google Shape;1985;p89"/>
            <p:cNvSpPr/>
            <p:nvPr/>
          </p:nvSpPr>
          <p:spPr>
            <a:xfrm flipH="1">
              <a:off x="10669548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6" name="Google Shape;1986;p89"/>
            <p:cNvSpPr/>
            <p:nvPr/>
          </p:nvSpPr>
          <p:spPr>
            <a:xfrm flipH="1">
              <a:off x="10343408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7" name="Google Shape;1987;p89"/>
            <p:cNvSpPr/>
            <p:nvPr/>
          </p:nvSpPr>
          <p:spPr>
            <a:xfrm>
              <a:off x="990768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8" name="Google Shape;1988;p89"/>
            <p:cNvSpPr/>
            <p:nvPr/>
          </p:nvSpPr>
          <p:spPr>
            <a:xfrm>
              <a:off x="9581544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9" name="Google Shape;1989;p89"/>
            <p:cNvSpPr/>
            <p:nvPr/>
          </p:nvSpPr>
          <p:spPr>
            <a:xfrm flipH="1">
              <a:off x="10014780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0" name="Google Shape;1990;p89"/>
            <p:cNvSpPr/>
            <p:nvPr/>
          </p:nvSpPr>
          <p:spPr>
            <a:xfrm flipH="1">
              <a:off x="9688639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1" name="Google Shape;1991;p89"/>
            <p:cNvSpPr/>
            <p:nvPr/>
          </p:nvSpPr>
          <p:spPr>
            <a:xfrm>
              <a:off x="9252916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2" name="Google Shape;1992;p89"/>
            <p:cNvSpPr/>
            <p:nvPr/>
          </p:nvSpPr>
          <p:spPr>
            <a:xfrm>
              <a:off x="892677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3" name="Google Shape;1993;p89"/>
            <p:cNvSpPr/>
            <p:nvPr/>
          </p:nvSpPr>
          <p:spPr>
            <a:xfrm flipH="1">
              <a:off x="9360011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4" name="Google Shape;1994;p89"/>
            <p:cNvSpPr/>
            <p:nvPr/>
          </p:nvSpPr>
          <p:spPr>
            <a:xfrm flipH="1">
              <a:off x="9033870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5" name="Google Shape;1995;p89"/>
            <p:cNvSpPr/>
            <p:nvPr/>
          </p:nvSpPr>
          <p:spPr>
            <a:xfrm>
              <a:off x="8598148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6" name="Google Shape;1996;p89"/>
            <p:cNvSpPr/>
            <p:nvPr/>
          </p:nvSpPr>
          <p:spPr>
            <a:xfrm>
              <a:off x="8272007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7" name="Google Shape;1997;p89"/>
            <p:cNvSpPr/>
            <p:nvPr/>
          </p:nvSpPr>
          <p:spPr>
            <a:xfrm flipH="1">
              <a:off x="8705242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8" name="Google Shape;1998;p89"/>
            <p:cNvSpPr/>
            <p:nvPr/>
          </p:nvSpPr>
          <p:spPr>
            <a:xfrm flipH="1">
              <a:off x="8379101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9" name="Google Shape;1999;p89"/>
            <p:cNvSpPr/>
            <p:nvPr/>
          </p:nvSpPr>
          <p:spPr>
            <a:xfrm>
              <a:off x="7943379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0" name="Google Shape;2000;p89"/>
            <p:cNvSpPr/>
            <p:nvPr/>
          </p:nvSpPr>
          <p:spPr>
            <a:xfrm>
              <a:off x="7617237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1" name="Google Shape;2001;p89"/>
            <p:cNvSpPr/>
            <p:nvPr/>
          </p:nvSpPr>
          <p:spPr>
            <a:xfrm flipH="1">
              <a:off x="8050472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2" name="Google Shape;2002;p89"/>
            <p:cNvSpPr/>
            <p:nvPr/>
          </p:nvSpPr>
          <p:spPr>
            <a:xfrm flipH="1">
              <a:off x="7724332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3" name="Google Shape;2003;p89"/>
            <p:cNvSpPr/>
            <p:nvPr/>
          </p:nvSpPr>
          <p:spPr>
            <a:xfrm>
              <a:off x="7288609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4" name="Google Shape;2004;p89"/>
            <p:cNvSpPr/>
            <p:nvPr/>
          </p:nvSpPr>
          <p:spPr>
            <a:xfrm flipH="1">
              <a:off x="7395703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005" name="Google Shape;2005;p89"/>
          <p:cNvGrpSpPr/>
          <p:nvPr/>
        </p:nvGrpSpPr>
        <p:grpSpPr>
          <a:xfrm>
            <a:off x="83663" y="4909426"/>
            <a:ext cx="12009863" cy="176637"/>
            <a:chOff x="83663" y="4856241"/>
            <a:chExt cx="12009863" cy="176637"/>
          </a:xfrm>
        </p:grpSpPr>
        <p:sp>
          <p:nvSpPr>
            <p:cNvPr id="2006" name="Google Shape;2006;p89"/>
            <p:cNvSpPr/>
            <p:nvPr/>
          </p:nvSpPr>
          <p:spPr>
            <a:xfrm>
              <a:off x="30519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7" name="Google Shape;2007;p89"/>
            <p:cNvSpPr/>
            <p:nvPr/>
          </p:nvSpPr>
          <p:spPr>
            <a:xfrm>
              <a:off x="63133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8" name="Google Shape;2008;p89"/>
            <p:cNvSpPr/>
            <p:nvPr/>
          </p:nvSpPr>
          <p:spPr>
            <a:xfrm>
              <a:off x="83663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9" name="Google Shape;2009;p89"/>
            <p:cNvSpPr/>
            <p:nvPr/>
          </p:nvSpPr>
          <p:spPr>
            <a:xfrm>
              <a:off x="41229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0" name="Google Shape;2010;p89"/>
            <p:cNvSpPr/>
            <p:nvPr/>
          </p:nvSpPr>
          <p:spPr>
            <a:xfrm>
              <a:off x="95996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1" name="Google Shape;2011;p89"/>
            <p:cNvSpPr/>
            <p:nvPr/>
          </p:nvSpPr>
          <p:spPr>
            <a:xfrm>
              <a:off x="128610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2" name="Google Shape;2012;p89"/>
            <p:cNvSpPr/>
            <p:nvPr/>
          </p:nvSpPr>
          <p:spPr>
            <a:xfrm>
              <a:off x="738432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3" name="Google Shape;2013;p89"/>
            <p:cNvSpPr/>
            <p:nvPr/>
          </p:nvSpPr>
          <p:spPr>
            <a:xfrm>
              <a:off x="106706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4" name="Google Shape;2014;p89"/>
            <p:cNvSpPr/>
            <p:nvPr/>
          </p:nvSpPr>
          <p:spPr>
            <a:xfrm>
              <a:off x="1614734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5" name="Google Shape;2015;p89"/>
            <p:cNvSpPr/>
            <p:nvPr/>
          </p:nvSpPr>
          <p:spPr>
            <a:xfrm>
              <a:off x="194087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6" name="Google Shape;2016;p89"/>
            <p:cNvSpPr/>
            <p:nvPr/>
          </p:nvSpPr>
          <p:spPr>
            <a:xfrm>
              <a:off x="1393201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7" name="Google Shape;2017;p89"/>
            <p:cNvSpPr/>
            <p:nvPr/>
          </p:nvSpPr>
          <p:spPr>
            <a:xfrm>
              <a:off x="1721829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8" name="Google Shape;2018;p89"/>
            <p:cNvSpPr/>
            <p:nvPr/>
          </p:nvSpPr>
          <p:spPr>
            <a:xfrm>
              <a:off x="226950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9" name="Google Shape;2019;p89"/>
            <p:cNvSpPr/>
            <p:nvPr/>
          </p:nvSpPr>
          <p:spPr>
            <a:xfrm>
              <a:off x="2595644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0" name="Google Shape;2020;p89"/>
            <p:cNvSpPr/>
            <p:nvPr/>
          </p:nvSpPr>
          <p:spPr>
            <a:xfrm>
              <a:off x="2047969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1" name="Google Shape;2021;p89"/>
            <p:cNvSpPr/>
            <p:nvPr/>
          </p:nvSpPr>
          <p:spPr>
            <a:xfrm>
              <a:off x="2376598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2" name="Google Shape;2022;p89"/>
            <p:cNvSpPr/>
            <p:nvPr/>
          </p:nvSpPr>
          <p:spPr>
            <a:xfrm>
              <a:off x="292427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3" name="Google Shape;2023;p89"/>
            <p:cNvSpPr/>
            <p:nvPr/>
          </p:nvSpPr>
          <p:spPr>
            <a:xfrm>
              <a:off x="325041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4" name="Google Shape;2024;p89"/>
            <p:cNvSpPr/>
            <p:nvPr/>
          </p:nvSpPr>
          <p:spPr>
            <a:xfrm>
              <a:off x="2702739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5" name="Google Shape;2025;p89"/>
            <p:cNvSpPr/>
            <p:nvPr/>
          </p:nvSpPr>
          <p:spPr>
            <a:xfrm>
              <a:off x="3031366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6" name="Google Shape;2026;p89"/>
            <p:cNvSpPr/>
            <p:nvPr/>
          </p:nvSpPr>
          <p:spPr>
            <a:xfrm>
              <a:off x="357904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7" name="Google Shape;2027;p89"/>
            <p:cNvSpPr/>
            <p:nvPr/>
          </p:nvSpPr>
          <p:spPr>
            <a:xfrm>
              <a:off x="3357508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8" name="Google Shape;2028;p89"/>
            <p:cNvSpPr/>
            <p:nvPr/>
          </p:nvSpPr>
          <p:spPr>
            <a:xfrm>
              <a:off x="390767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9" name="Google Shape;2029;p89"/>
            <p:cNvSpPr/>
            <p:nvPr/>
          </p:nvSpPr>
          <p:spPr>
            <a:xfrm>
              <a:off x="423381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0" name="Google Shape;2030;p89"/>
            <p:cNvSpPr/>
            <p:nvPr/>
          </p:nvSpPr>
          <p:spPr>
            <a:xfrm>
              <a:off x="3686136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1" name="Google Shape;2031;p89"/>
            <p:cNvSpPr/>
            <p:nvPr/>
          </p:nvSpPr>
          <p:spPr>
            <a:xfrm>
              <a:off x="4014764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2" name="Google Shape;2032;p89"/>
            <p:cNvSpPr/>
            <p:nvPr/>
          </p:nvSpPr>
          <p:spPr>
            <a:xfrm>
              <a:off x="4562439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3" name="Google Shape;2033;p89"/>
            <p:cNvSpPr/>
            <p:nvPr/>
          </p:nvSpPr>
          <p:spPr>
            <a:xfrm>
              <a:off x="488858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4" name="Google Shape;2034;p89"/>
            <p:cNvSpPr/>
            <p:nvPr/>
          </p:nvSpPr>
          <p:spPr>
            <a:xfrm>
              <a:off x="4340905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5" name="Google Shape;2035;p89"/>
            <p:cNvSpPr/>
            <p:nvPr/>
          </p:nvSpPr>
          <p:spPr>
            <a:xfrm>
              <a:off x="4669534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6" name="Google Shape;2036;p89"/>
            <p:cNvSpPr/>
            <p:nvPr/>
          </p:nvSpPr>
          <p:spPr>
            <a:xfrm>
              <a:off x="521720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7" name="Google Shape;2037;p89"/>
            <p:cNvSpPr/>
            <p:nvPr/>
          </p:nvSpPr>
          <p:spPr>
            <a:xfrm>
              <a:off x="554334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8" name="Google Shape;2038;p89"/>
            <p:cNvSpPr/>
            <p:nvPr/>
          </p:nvSpPr>
          <p:spPr>
            <a:xfrm>
              <a:off x="4995674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9" name="Google Shape;2039;p89"/>
            <p:cNvSpPr/>
            <p:nvPr/>
          </p:nvSpPr>
          <p:spPr>
            <a:xfrm>
              <a:off x="5324302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0" name="Google Shape;2040;p89"/>
            <p:cNvSpPr/>
            <p:nvPr/>
          </p:nvSpPr>
          <p:spPr>
            <a:xfrm>
              <a:off x="587197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1" name="Google Shape;2041;p89"/>
            <p:cNvSpPr/>
            <p:nvPr/>
          </p:nvSpPr>
          <p:spPr>
            <a:xfrm>
              <a:off x="619811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2" name="Google Shape;2042;p89"/>
            <p:cNvSpPr/>
            <p:nvPr/>
          </p:nvSpPr>
          <p:spPr>
            <a:xfrm>
              <a:off x="5650443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3" name="Google Shape;2043;p89"/>
            <p:cNvSpPr/>
            <p:nvPr/>
          </p:nvSpPr>
          <p:spPr>
            <a:xfrm>
              <a:off x="5979071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4" name="Google Shape;2044;p89"/>
            <p:cNvSpPr/>
            <p:nvPr/>
          </p:nvSpPr>
          <p:spPr>
            <a:xfrm>
              <a:off x="652674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5" name="Google Shape;2045;p89"/>
            <p:cNvSpPr/>
            <p:nvPr/>
          </p:nvSpPr>
          <p:spPr>
            <a:xfrm>
              <a:off x="685288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6" name="Google Shape;2046;p89"/>
            <p:cNvSpPr/>
            <p:nvPr/>
          </p:nvSpPr>
          <p:spPr>
            <a:xfrm>
              <a:off x="6305212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7" name="Google Shape;2047;p89"/>
            <p:cNvSpPr/>
            <p:nvPr/>
          </p:nvSpPr>
          <p:spPr>
            <a:xfrm>
              <a:off x="663384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8" name="Google Shape;2048;p89"/>
            <p:cNvSpPr/>
            <p:nvPr/>
          </p:nvSpPr>
          <p:spPr>
            <a:xfrm>
              <a:off x="718151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9" name="Google Shape;2049;p89"/>
            <p:cNvSpPr/>
            <p:nvPr/>
          </p:nvSpPr>
          <p:spPr>
            <a:xfrm>
              <a:off x="6959981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0" name="Google Shape;2050;p89"/>
            <p:cNvSpPr/>
            <p:nvPr/>
          </p:nvSpPr>
          <p:spPr>
            <a:xfrm>
              <a:off x="751014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1" name="Google Shape;2051;p89"/>
            <p:cNvSpPr/>
            <p:nvPr/>
          </p:nvSpPr>
          <p:spPr>
            <a:xfrm>
              <a:off x="783628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2" name="Google Shape;2052;p89"/>
            <p:cNvSpPr/>
            <p:nvPr/>
          </p:nvSpPr>
          <p:spPr>
            <a:xfrm>
              <a:off x="7288609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3" name="Google Shape;2053;p89"/>
            <p:cNvSpPr/>
            <p:nvPr/>
          </p:nvSpPr>
          <p:spPr>
            <a:xfrm>
              <a:off x="7617237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4" name="Google Shape;2054;p89"/>
            <p:cNvSpPr/>
            <p:nvPr/>
          </p:nvSpPr>
          <p:spPr>
            <a:xfrm>
              <a:off x="816491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5" name="Google Shape;2055;p89"/>
            <p:cNvSpPr/>
            <p:nvPr/>
          </p:nvSpPr>
          <p:spPr>
            <a:xfrm>
              <a:off x="849105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6" name="Google Shape;2056;p89"/>
            <p:cNvSpPr/>
            <p:nvPr/>
          </p:nvSpPr>
          <p:spPr>
            <a:xfrm>
              <a:off x="7943378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7" name="Google Shape;2057;p89"/>
            <p:cNvSpPr/>
            <p:nvPr/>
          </p:nvSpPr>
          <p:spPr>
            <a:xfrm>
              <a:off x="8272007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8" name="Google Shape;2058;p89"/>
            <p:cNvSpPr/>
            <p:nvPr/>
          </p:nvSpPr>
          <p:spPr>
            <a:xfrm>
              <a:off x="881968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9" name="Google Shape;2059;p89"/>
            <p:cNvSpPr/>
            <p:nvPr/>
          </p:nvSpPr>
          <p:spPr>
            <a:xfrm>
              <a:off x="914582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0" name="Google Shape;2060;p89"/>
            <p:cNvSpPr/>
            <p:nvPr/>
          </p:nvSpPr>
          <p:spPr>
            <a:xfrm>
              <a:off x="8598147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1" name="Google Shape;2061;p89"/>
            <p:cNvSpPr/>
            <p:nvPr/>
          </p:nvSpPr>
          <p:spPr>
            <a:xfrm>
              <a:off x="8926774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2" name="Google Shape;2062;p89"/>
            <p:cNvSpPr/>
            <p:nvPr/>
          </p:nvSpPr>
          <p:spPr>
            <a:xfrm>
              <a:off x="947445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3" name="Google Shape;2063;p89"/>
            <p:cNvSpPr/>
            <p:nvPr/>
          </p:nvSpPr>
          <p:spPr>
            <a:xfrm>
              <a:off x="980059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4" name="Google Shape;2064;p89"/>
            <p:cNvSpPr/>
            <p:nvPr/>
          </p:nvSpPr>
          <p:spPr>
            <a:xfrm>
              <a:off x="9252915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5" name="Google Shape;2065;p89"/>
            <p:cNvSpPr/>
            <p:nvPr/>
          </p:nvSpPr>
          <p:spPr>
            <a:xfrm>
              <a:off x="9581544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6" name="Google Shape;2066;p89"/>
            <p:cNvSpPr/>
            <p:nvPr/>
          </p:nvSpPr>
          <p:spPr>
            <a:xfrm>
              <a:off x="1012921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7" name="Google Shape;2067;p89"/>
            <p:cNvSpPr/>
            <p:nvPr/>
          </p:nvSpPr>
          <p:spPr>
            <a:xfrm>
              <a:off x="1045536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8" name="Google Shape;2068;p89"/>
            <p:cNvSpPr/>
            <p:nvPr/>
          </p:nvSpPr>
          <p:spPr>
            <a:xfrm>
              <a:off x="9907685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9" name="Google Shape;2069;p89"/>
            <p:cNvSpPr/>
            <p:nvPr/>
          </p:nvSpPr>
          <p:spPr>
            <a:xfrm>
              <a:off x="10236312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0" name="Google Shape;2070;p89"/>
            <p:cNvSpPr/>
            <p:nvPr/>
          </p:nvSpPr>
          <p:spPr>
            <a:xfrm>
              <a:off x="1078398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1" name="Google Shape;2071;p89"/>
            <p:cNvSpPr/>
            <p:nvPr/>
          </p:nvSpPr>
          <p:spPr>
            <a:xfrm>
              <a:off x="10562454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2" name="Google Shape;2072;p89"/>
            <p:cNvSpPr/>
            <p:nvPr/>
          </p:nvSpPr>
          <p:spPr>
            <a:xfrm>
              <a:off x="1111261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3" name="Google Shape;2073;p89"/>
            <p:cNvSpPr/>
            <p:nvPr/>
          </p:nvSpPr>
          <p:spPr>
            <a:xfrm>
              <a:off x="1143875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4" name="Google Shape;2074;p89"/>
            <p:cNvSpPr/>
            <p:nvPr/>
          </p:nvSpPr>
          <p:spPr>
            <a:xfrm>
              <a:off x="10891083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5" name="Google Shape;2075;p89"/>
            <p:cNvSpPr/>
            <p:nvPr/>
          </p:nvSpPr>
          <p:spPr>
            <a:xfrm>
              <a:off x="11219710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6" name="Google Shape;2076;p89"/>
            <p:cNvSpPr/>
            <p:nvPr/>
          </p:nvSpPr>
          <p:spPr>
            <a:xfrm>
              <a:off x="1176738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7" name="Google Shape;2077;p89"/>
            <p:cNvSpPr/>
            <p:nvPr/>
          </p:nvSpPr>
          <p:spPr>
            <a:xfrm>
              <a:off x="1209352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8" name="Google Shape;2078;p89"/>
            <p:cNvSpPr/>
            <p:nvPr/>
          </p:nvSpPr>
          <p:spPr>
            <a:xfrm>
              <a:off x="11545852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9" name="Google Shape;2079;p89"/>
            <p:cNvSpPr/>
            <p:nvPr/>
          </p:nvSpPr>
          <p:spPr>
            <a:xfrm>
              <a:off x="11874480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080" name="Google Shape;2080;p89"/>
          <p:cNvGrpSpPr/>
          <p:nvPr/>
        </p:nvGrpSpPr>
        <p:grpSpPr>
          <a:xfrm>
            <a:off x="83664" y="3484253"/>
            <a:ext cx="12009863" cy="176637"/>
            <a:chOff x="83664" y="3400078"/>
            <a:chExt cx="12009863" cy="176637"/>
          </a:xfrm>
        </p:grpSpPr>
        <p:sp>
          <p:nvSpPr>
            <p:cNvPr id="2081" name="Google Shape;2081;p89"/>
            <p:cNvSpPr/>
            <p:nvPr/>
          </p:nvSpPr>
          <p:spPr>
            <a:xfrm>
              <a:off x="1187199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2" name="Google Shape;2082;p89"/>
            <p:cNvSpPr/>
            <p:nvPr/>
          </p:nvSpPr>
          <p:spPr>
            <a:xfrm>
              <a:off x="1154585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3" name="Google Shape;2083;p89"/>
            <p:cNvSpPr/>
            <p:nvPr/>
          </p:nvSpPr>
          <p:spPr>
            <a:xfrm flipH="1">
              <a:off x="11979088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4" name="Google Shape;2084;p89"/>
            <p:cNvSpPr/>
            <p:nvPr/>
          </p:nvSpPr>
          <p:spPr>
            <a:xfrm flipH="1">
              <a:off x="11652948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5" name="Google Shape;2085;p89"/>
            <p:cNvSpPr/>
            <p:nvPr/>
          </p:nvSpPr>
          <p:spPr>
            <a:xfrm>
              <a:off x="1121722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6" name="Google Shape;2086;p89"/>
            <p:cNvSpPr/>
            <p:nvPr/>
          </p:nvSpPr>
          <p:spPr>
            <a:xfrm>
              <a:off x="1089108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7" name="Google Shape;2087;p89"/>
            <p:cNvSpPr/>
            <p:nvPr/>
          </p:nvSpPr>
          <p:spPr>
            <a:xfrm flipH="1">
              <a:off x="1132431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8" name="Google Shape;2088;p89"/>
            <p:cNvSpPr/>
            <p:nvPr/>
          </p:nvSpPr>
          <p:spPr>
            <a:xfrm flipH="1">
              <a:off x="10998178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9" name="Google Shape;2089;p89"/>
            <p:cNvSpPr/>
            <p:nvPr/>
          </p:nvSpPr>
          <p:spPr>
            <a:xfrm>
              <a:off x="10562456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0" name="Google Shape;2090;p89"/>
            <p:cNvSpPr/>
            <p:nvPr/>
          </p:nvSpPr>
          <p:spPr>
            <a:xfrm>
              <a:off x="1023631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1" name="Google Shape;2091;p89"/>
            <p:cNvSpPr/>
            <p:nvPr/>
          </p:nvSpPr>
          <p:spPr>
            <a:xfrm flipH="1">
              <a:off x="10669550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2" name="Google Shape;2092;p89"/>
            <p:cNvSpPr/>
            <p:nvPr/>
          </p:nvSpPr>
          <p:spPr>
            <a:xfrm flipH="1">
              <a:off x="10343410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3" name="Google Shape;2093;p89"/>
            <p:cNvSpPr/>
            <p:nvPr/>
          </p:nvSpPr>
          <p:spPr>
            <a:xfrm>
              <a:off x="990768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4" name="Google Shape;2094;p89"/>
            <p:cNvSpPr/>
            <p:nvPr/>
          </p:nvSpPr>
          <p:spPr>
            <a:xfrm>
              <a:off x="9581546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5" name="Google Shape;2095;p89"/>
            <p:cNvSpPr/>
            <p:nvPr/>
          </p:nvSpPr>
          <p:spPr>
            <a:xfrm flipH="1">
              <a:off x="10014782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6" name="Google Shape;2096;p89"/>
            <p:cNvSpPr/>
            <p:nvPr/>
          </p:nvSpPr>
          <p:spPr>
            <a:xfrm flipH="1">
              <a:off x="9688641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7" name="Google Shape;2097;p89"/>
            <p:cNvSpPr/>
            <p:nvPr/>
          </p:nvSpPr>
          <p:spPr>
            <a:xfrm>
              <a:off x="925291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8" name="Google Shape;2098;p89"/>
            <p:cNvSpPr/>
            <p:nvPr/>
          </p:nvSpPr>
          <p:spPr>
            <a:xfrm>
              <a:off x="892677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9" name="Google Shape;2099;p89"/>
            <p:cNvSpPr/>
            <p:nvPr/>
          </p:nvSpPr>
          <p:spPr>
            <a:xfrm flipH="1">
              <a:off x="9360012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0" name="Google Shape;2100;p89"/>
            <p:cNvSpPr/>
            <p:nvPr/>
          </p:nvSpPr>
          <p:spPr>
            <a:xfrm flipH="1">
              <a:off x="9033872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1" name="Google Shape;2101;p89"/>
            <p:cNvSpPr/>
            <p:nvPr/>
          </p:nvSpPr>
          <p:spPr>
            <a:xfrm>
              <a:off x="859814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2" name="Google Shape;2102;p89"/>
            <p:cNvSpPr/>
            <p:nvPr/>
          </p:nvSpPr>
          <p:spPr>
            <a:xfrm flipH="1">
              <a:off x="8705243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3" name="Google Shape;2103;p89"/>
            <p:cNvSpPr/>
            <p:nvPr/>
          </p:nvSpPr>
          <p:spPr>
            <a:xfrm>
              <a:off x="826952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4" name="Google Shape;2104;p89"/>
            <p:cNvSpPr/>
            <p:nvPr/>
          </p:nvSpPr>
          <p:spPr>
            <a:xfrm>
              <a:off x="794337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5" name="Google Shape;2105;p89"/>
            <p:cNvSpPr/>
            <p:nvPr/>
          </p:nvSpPr>
          <p:spPr>
            <a:xfrm flipH="1">
              <a:off x="8376614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6" name="Google Shape;2106;p89"/>
            <p:cNvSpPr/>
            <p:nvPr/>
          </p:nvSpPr>
          <p:spPr>
            <a:xfrm flipH="1">
              <a:off x="8050474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7" name="Google Shape;2107;p89"/>
            <p:cNvSpPr/>
            <p:nvPr/>
          </p:nvSpPr>
          <p:spPr>
            <a:xfrm>
              <a:off x="7614751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8" name="Google Shape;2108;p89"/>
            <p:cNvSpPr/>
            <p:nvPr/>
          </p:nvSpPr>
          <p:spPr>
            <a:xfrm>
              <a:off x="728861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9" name="Google Shape;2109;p89"/>
            <p:cNvSpPr/>
            <p:nvPr/>
          </p:nvSpPr>
          <p:spPr>
            <a:xfrm flipH="1">
              <a:off x="7721846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0" name="Google Shape;2110;p89"/>
            <p:cNvSpPr/>
            <p:nvPr/>
          </p:nvSpPr>
          <p:spPr>
            <a:xfrm flipH="1">
              <a:off x="7395705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1" name="Google Shape;2111;p89"/>
            <p:cNvSpPr/>
            <p:nvPr/>
          </p:nvSpPr>
          <p:spPr>
            <a:xfrm>
              <a:off x="695998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2" name="Google Shape;2112;p89"/>
            <p:cNvSpPr/>
            <p:nvPr/>
          </p:nvSpPr>
          <p:spPr>
            <a:xfrm>
              <a:off x="663384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3" name="Google Shape;2113;p89"/>
            <p:cNvSpPr/>
            <p:nvPr/>
          </p:nvSpPr>
          <p:spPr>
            <a:xfrm flipH="1">
              <a:off x="7067077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4" name="Google Shape;2114;p89"/>
            <p:cNvSpPr/>
            <p:nvPr/>
          </p:nvSpPr>
          <p:spPr>
            <a:xfrm flipH="1">
              <a:off x="6740936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5" name="Google Shape;2115;p89"/>
            <p:cNvSpPr/>
            <p:nvPr/>
          </p:nvSpPr>
          <p:spPr>
            <a:xfrm>
              <a:off x="630521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6" name="Google Shape;2116;p89"/>
            <p:cNvSpPr/>
            <p:nvPr/>
          </p:nvSpPr>
          <p:spPr>
            <a:xfrm>
              <a:off x="597907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7" name="Google Shape;2117;p89"/>
            <p:cNvSpPr/>
            <p:nvPr/>
          </p:nvSpPr>
          <p:spPr>
            <a:xfrm flipH="1">
              <a:off x="6412308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8" name="Google Shape;2118;p89"/>
            <p:cNvSpPr/>
            <p:nvPr/>
          </p:nvSpPr>
          <p:spPr>
            <a:xfrm flipH="1">
              <a:off x="6086167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9" name="Google Shape;2119;p89"/>
            <p:cNvSpPr/>
            <p:nvPr/>
          </p:nvSpPr>
          <p:spPr>
            <a:xfrm>
              <a:off x="565044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0" name="Google Shape;2120;p89"/>
            <p:cNvSpPr/>
            <p:nvPr/>
          </p:nvSpPr>
          <p:spPr>
            <a:xfrm>
              <a:off x="532430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1" name="Google Shape;2121;p89"/>
            <p:cNvSpPr/>
            <p:nvPr/>
          </p:nvSpPr>
          <p:spPr>
            <a:xfrm flipH="1">
              <a:off x="575753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2" name="Google Shape;2122;p89"/>
            <p:cNvSpPr/>
            <p:nvPr/>
          </p:nvSpPr>
          <p:spPr>
            <a:xfrm flipH="1">
              <a:off x="5431399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3" name="Google Shape;2123;p89"/>
            <p:cNvSpPr/>
            <p:nvPr/>
          </p:nvSpPr>
          <p:spPr>
            <a:xfrm>
              <a:off x="499567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4" name="Google Shape;2124;p89"/>
            <p:cNvSpPr/>
            <p:nvPr/>
          </p:nvSpPr>
          <p:spPr>
            <a:xfrm flipH="1">
              <a:off x="510276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5" name="Google Shape;2125;p89"/>
            <p:cNvSpPr/>
            <p:nvPr/>
          </p:nvSpPr>
          <p:spPr>
            <a:xfrm>
              <a:off x="466704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6" name="Google Shape;2126;p89"/>
            <p:cNvSpPr/>
            <p:nvPr/>
          </p:nvSpPr>
          <p:spPr>
            <a:xfrm>
              <a:off x="434090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7" name="Google Shape;2127;p89"/>
            <p:cNvSpPr/>
            <p:nvPr/>
          </p:nvSpPr>
          <p:spPr>
            <a:xfrm flipH="1">
              <a:off x="4774142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8" name="Google Shape;2128;p89"/>
            <p:cNvSpPr/>
            <p:nvPr/>
          </p:nvSpPr>
          <p:spPr>
            <a:xfrm flipH="1">
              <a:off x="4448001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9" name="Google Shape;2129;p89"/>
            <p:cNvSpPr/>
            <p:nvPr/>
          </p:nvSpPr>
          <p:spPr>
            <a:xfrm>
              <a:off x="401227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0" name="Google Shape;2130;p89"/>
            <p:cNvSpPr/>
            <p:nvPr/>
          </p:nvSpPr>
          <p:spPr>
            <a:xfrm>
              <a:off x="368613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1" name="Google Shape;2131;p89"/>
            <p:cNvSpPr/>
            <p:nvPr/>
          </p:nvSpPr>
          <p:spPr>
            <a:xfrm flipH="1">
              <a:off x="4119373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2" name="Google Shape;2132;p89"/>
            <p:cNvSpPr/>
            <p:nvPr/>
          </p:nvSpPr>
          <p:spPr>
            <a:xfrm flipH="1">
              <a:off x="3793231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3" name="Google Shape;2133;p89"/>
            <p:cNvSpPr/>
            <p:nvPr/>
          </p:nvSpPr>
          <p:spPr>
            <a:xfrm>
              <a:off x="335751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4" name="Google Shape;2134;p89"/>
            <p:cNvSpPr/>
            <p:nvPr/>
          </p:nvSpPr>
          <p:spPr>
            <a:xfrm>
              <a:off x="303136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5" name="Google Shape;2135;p89"/>
            <p:cNvSpPr/>
            <p:nvPr/>
          </p:nvSpPr>
          <p:spPr>
            <a:xfrm flipH="1">
              <a:off x="3464604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6" name="Google Shape;2136;p89"/>
            <p:cNvSpPr/>
            <p:nvPr/>
          </p:nvSpPr>
          <p:spPr>
            <a:xfrm flipH="1">
              <a:off x="3138464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7" name="Google Shape;2137;p89"/>
            <p:cNvSpPr/>
            <p:nvPr/>
          </p:nvSpPr>
          <p:spPr>
            <a:xfrm>
              <a:off x="270274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8" name="Google Shape;2138;p89"/>
            <p:cNvSpPr/>
            <p:nvPr/>
          </p:nvSpPr>
          <p:spPr>
            <a:xfrm>
              <a:off x="237659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9" name="Google Shape;2139;p89"/>
            <p:cNvSpPr/>
            <p:nvPr/>
          </p:nvSpPr>
          <p:spPr>
            <a:xfrm flipH="1">
              <a:off x="2809836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0" name="Google Shape;2140;p89"/>
            <p:cNvSpPr/>
            <p:nvPr/>
          </p:nvSpPr>
          <p:spPr>
            <a:xfrm flipH="1">
              <a:off x="2483694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1" name="Google Shape;2141;p89"/>
            <p:cNvSpPr/>
            <p:nvPr/>
          </p:nvSpPr>
          <p:spPr>
            <a:xfrm>
              <a:off x="204797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2" name="Google Shape;2142;p89"/>
            <p:cNvSpPr/>
            <p:nvPr/>
          </p:nvSpPr>
          <p:spPr>
            <a:xfrm>
              <a:off x="172183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3" name="Google Shape;2143;p89"/>
            <p:cNvSpPr/>
            <p:nvPr/>
          </p:nvSpPr>
          <p:spPr>
            <a:xfrm flipH="1">
              <a:off x="2155066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4" name="Google Shape;2144;p89"/>
            <p:cNvSpPr/>
            <p:nvPr/>
          </p:nvSpPr>
          <p:spPr>
            <a:xfrm flipH="1">
              <a:off x="1828926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5" name="Google Shape;2145;p89"/>
            <p:cNvSpPr/>
            <p:nvPr/>
          </p:nvSpPr>
          <p:spPr>
            <a:xfrm>
              <a:off x="139320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6" name="Google Shape;2146;p89"/>
            <p:cNvSpPr/>
            <p:nvPr/>
          </p:nvSpPr>
          <p:spPr>
            <a:xfrm flipH="1">
              <a:off x="1500297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7" name="Google Shape;2147;p89"/>
            <p:cNvSpPr/>
            <p:nvPr/>
          </p:nvSpPr>
          <p:spPr>
            <a:xfrm>
              <a:off x="106457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8" name="Google Shape;2148;p89"/>
            <p:cNvSpPr/>
            <p:nvPr/>
          </p:nvSpPr>
          <p:spPr>
            <a:xfrm>
              <a:off x="73843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9" name="Google Shape;2149;p89"/>
            <p:cNvSpPr/>
            <p:nvPr/>
          </p:nvSpPr>
          <p:spPr>
            <a:xfrm flipH="1">
              <a:off x="1171668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0" name="Google Shape;2150;p89"/>
            <p:cNvSpPr/>
            <p:nvPr/>
          </p:nvSpPr>
          <p:spPr>
            <a:xfrm flipH="1">
              <a:off x="845528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1" name="Google Shape;2151;p89"/>
            <p:cNvSpPr/>
            <p:nvPr/>
          </p:nvSpPr>
          <p:spPr>
            <a:xfrm>
              <a:off x="40980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2" name="Google Shape;2152;p89"/>
            <p:cNvSpPr/>
            <p:nvPr/>
          </p:nvSpPr>
          <p:spPr>
            <a:xfrm>
              <a:off x="8366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3" name="Google Shape;2153;p89"/>
            <p:cNvSpPr/>
            <p:nvPr/>
          </p:nvSpPr>
          <p:spPr>
            <a:xfrm flipH="1">
              <a:off x="516899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4" name="Google Shape;2154;p89"/>
            <p:cNvSpPr/>
            <p:nvPr/>
          </p:nvSpPr>
          <p:spPr>
            <a:xfrm flipH="1">
              <a:off x="190758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155" name="Google Shape;2155;p89"/>
          <p:cNvGrpSpPr/>
          <p:nvPr/>
        </p:nvGrpSpPr>
        <p:grpSpPr>
          <a:xfrm>
            <a:off x="83663" y="3769287"/>
            <a:ext cx="12009864" cy="176637"/>
            <a:chOff x="83663" y="3697854"/>
            <a:chExt cx="12009864" cy="176637"/>
          </a:xfrm>
        </p:grpSpPr>
        <p:sp>
          <p:nvSpPr>
            <p:cNvPr id="2156" name="Google Shape;2156;p89"/>
            <p:cNvSpPr/>
            <p:nvPr/>
          </p:nvSpPr>
          <p:spPr>
            <a:xfrm>
              <a:off x="521720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7" name="Google Shape;2157;p89"/>
            <p:cNvSpPr/>
            <p:nvPr/>
          </p:nvSpPr>
          <p:spPr>
            <a:xfrm>
              <a:off x="554334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8" name="Google Shape;2158;p89"/>
            <p:cNvSpPr/>
            <p:nvPr/>
          </p:nvSpPr>
          <p:spPr>
            <a:xfrm>
              <a:off x="499567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9" name="Google Shape;2159;p89"/>
            <p:cNvSpPr/>
            <p:nvPr/>
          </p:nvSpPr>
          <p:spPr>
            <a:xfrm>
              <a:off x="532430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0" name="Google Shape;2160;p89"/>
            <p:cNvSpPr/>
            <p:nvPr/>
          </p:nvSpPr>
          <p:spPr>
            <a:xfrm>
              <a:off x="587197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1" name="Google Shape;2161;p89"/>
            <p:cNvSpPr/>
            <p:nvPr/>
          </p:nvSpPr>
          <p:spPr>
            <a:xfrm>
              <a:off x="619811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2" name="Google Shape;2162;p89"/>
            <p:cNvSpPr/>
            <p:nvPr/>
          </p:nvSpPr>
          <p:spPr>
            <a:xfrm>
              <a:off x="5650444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3" name="Google Shape;2163;p89"/>
            <p:cNvSpPr/>
            <p:nvPr/>
          </p:nvSpPr>
          <p:spPr>
            <a:xfrm>
              <a:off x="597907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4" name="Google Shape;2164;p89"/>
            <p:cNvSpPr/>
            <p:nvPr/>
          </p:nvSpPr>
          <p:spPr>
            <a:xfrm>
              <a:off x="6526746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5" name="Google Shape;2165;p89"/>
            <p:cNvSpPr/>
            <p:nvPr/>
          </p:nvSpPr>
          <p:spPr>
            <a:xfrm>
              <a:off x="685288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6" name="Google Shape;2166;p89"/>
            <p:cNvSpPr/>
            <p:nvPr/>
          </p:nvSpPr>
          <p:spPr>
            <a:xfrm>
              <a:off x="6305213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7" name="Google Shape;2167;p89"/>
            <p:cNvSpPr/>
            <p:nvPr/>
          </p:nvSpPr>
          <p:spPr>
            <a:xfrm>
              <a:off x="6633841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8" name="Google Shape;2168;p89"/>
            <p:cNvSpPr/>
            <p:nvPr/>
          </p:nvSpPr>
          <p:spPr>
            <a:xfrm>
              <a:off x="7181515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9" name="Google Shape;2169;p89"/>
            <p:cNvSpPr/>
            <p:nvPr/>
          </p:nvSpPr>
          <p:spPr>
            <a:xfrm>
              <a:off x="7507656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0" name="Google Shape;2170;p89"/>
            <p:cNvSpPr/>
            <p:nvPr/>
          </p:nvSpPr>
          <p:spPr>
            <a:xfrm>
              <a:off x="6959982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1" name="Google Shape;2171;p89"/>
            <p:cNvSpPr/>
            <p:nvPr/>
          </p:nvSpPr>
          <p:spPr>
            <a:xfrm>
              <a:off x="7288610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2" name="Google Shape;2172;p89"/>
            <p:cNvSpPr/>
            <p:nvPr/>
          </p:nvSpPr>
          <p:spPr>
            <a:xfrm>
              <a:off x="7836284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3" name="Google Shape;2173;p89"/>
            <p:cNvSpPr/>
            <p:nvPr/>
          </p:nvSpPr>
          <p:spPr>
            <a:xfrm>
              <a:off x="8162425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4" name="Google Shape;2174;p89"/>
            <p:cNvSpPr/>
            <p:nvPr/>
          </p:nvSpPr>
          <p:spPr>
            <a:xfrm>
              <a:off x="7614751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5" name="Google Shape;2175;p89"/>
            <p:cNvSpPr/>
            <p:nvPr/>
          </p:nvSpPr>
          <p:spPr>
            <a:xfrm>
              <a:off x="7943378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6" name="Google Shape;2176;p89"/>
            <p:cNvSpPr/>
            <p:nvPr/>
          </p:nvSpPr>
          <p:spPr>
            <a:xfrm>
              <a:off x="8491054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7" name="Google Shape;2177;p89"/>
            <p:cNvSpPr/>
            <p:nvPr/>
          </p:nvSpPr>
          <p:spPr>
            <a:xfrm>
              <a:off x="8269520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8" name="Google Shape;2178;p89"/>
            <p:cNvSpPr/>
            <p:nvPr/>
          </p:nvSpPr>
          <p:spPr>
            <a:xfrm>
              <a:off x="8819682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9" name="Google Shape;2179;p89"/>
            <p:cNvSpPr/>
            <p:nvPr/>
          </p:nvSpPr>
          <p:spPr>
            <a:xfrm>
              <a:off x="9145823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0" name="Google Shape;2180;p89"/>
            <p:cNvSpPr/>
            <p:nvPr/>
          </p:nvSpPr>
          <p:spPr>
            <a:xfrm>
              <a:off x="8598148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1" name="Google Shape;2181;p89"/>
            <p:cNvSpPr/>
            <p:nvPr/>
          </p:nvSpPr>
          <p:spPr>
            <a:xfrm>
              <a:off x="8926776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2" name="Google Shape;2182;p89"/>
            <p:cNvSpPr/>
            <p:nvPr/>
          </p:nvSpPr>
          <p:spPr>
            <a:xfrm>
              <a:off x="9474451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3" name="Google Shape;2183;p89"/>
            <p:cNvSpPr/>
            <p:nvPr/>
          </p:nvSpPr>
          <p:spPr>
            <a:xfrm>
              <a:off x="9800592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4" name="Google Shape;2184;p89"/>
            <p:cNvSpPr/>
            <p:nvPr/>
          </p:nvSpPr>
          <p:spPr>
            <a:xfrm>
              <a:off x="9252918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5" name="Google Shape;2185;p89"/>
            <p:cNvSpPr/>
            <p:nvPr/>
          </p:nvSpPr>
          <p:spPr>
            <a:xfrm>
              <a:off x="9581546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6" name="Google Shape;2186;p89"/>
            <p:cNvSpPr/>
            <p:nvPr/>
          </p:nvSpPr>
          <p:spPr>
            <a:xfrm>
              <a:off x="1012922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7" name="Google Shape;2187;p89"/>
            <p:cNvSpPr/>
            <p:nvPr/>
          </p:nvSpPr>
          <p:spPr>
            <a:xfrm>
              <a:off x="1045536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8" name="Google Shape;2188;p89"/>
            <p:cNvSpPr/>
            <p:nvPr/>
          </p:nvSpPr>
          <p:spPr>
            <a:xfrm>
              <a:off x="9907686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9" name="Google Shape;2189;p89"/>
            <p:cNvSpPr/>
            <p:nvPr/>
          </p:nvSpPr>
          <p:spPr>
            <a:xfrm>
              <a:off x="10236314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0" name="Google Shape;2190;p89"/>
            <p:cNvSpPr/>
            <p:nvPr/>
          </p:nvSpPr>
          <p:spPr>
            <a:xfrm>
              <a:off x="1078398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1" name="Google Shape;2191;p89"/>
            <p:cNvSpPr/>
            <p:nvPr/>
          </p:nvSpPr>
          <p:spPr>
            <a:xfrm>
              <a:off x="1111013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2" name="Google Shape;2192;p89"/>
            <p:cNvSpPr/>
            <p:nvPr/>
          </p:nvSpPr>
          <p:spPr>
            <a:xfrm>
              <a:off x="1056245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3" name="Google Shape;2193;p89"/>
            <p:cNvSpPr/>
            <p:nvPr/>
          </p:nvSpPr>
          <p:spPr>
            <a:xfrm>
              <a:off x="10891083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4" name="Google Shape;2194;p89"/>
            <p:cNvSpPr/>
            <p:nvPr/>
          </p:nvSpPr>
          <p:spPr>
            <a:xfrm>
              <a:off x="1143875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5" name="Google Shape;2195;p89"/>
            <p:cNvSpPr/>
            <p:nvPr/>
          </p:nvSpPr>
          <p:spPr>
            <a:xfrm>
              <a:off x="1176489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6" name="Google Shape;2196;p89"/>
            <p:cNvSpPr/>
            <p:nvPr/>
          </p:nvSpPr>
          <p:spPr>
            <a:xfrm>
              <a:off x="1121722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7" name="Google Shape;2197;p89"/>
            <p:cNvSpPr/>
            <p:nvPr/>
          </p:nvSpPr>
          <p:spPr>
            <a:xfrm>
              <a:off x="1154585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8" name="Google Shape;2198;p89"/>
            <p:cNvSpPr/>
            <p:nvPr/>
          </p:nvSpPr>
          <p:spPr>
            <a:xfrm>
              <a:off x="1209352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9" name="Google Shape;2199;p89"/>
            <p:cNvSpPr/>
            <p:nvPr/>
          </p:nvSpPr>
          <p:spPr>
            <a:xfrm>
              <a:off x="11871993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0" name="Google Shape;2200;p89"/>
            <p:cNvSpPr/>
            <p:nvPr/>
          </p:nvSpPr>
          <p:spPr>
            <a:xfrm>
              <a:off x="302710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1" name="Google Shape;2201;p89"/>
            <p:cNvSpPr/>
            <p:nvPr/>
          </p:nvSpPr>
          <p:spPr>
            <a:xfrm>
              <a:off x="83663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2" name="Google Shape;2202;p89"/>
            <p:cNvSpPr/>
            <p:nvPr/>
          </p:nvSpPr>
          <p:spPr>
            <a:xfrm>
              <a:off x="63133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3" name="Google Shape;2203;p89"/>
            <p:cNvSpPr/>
            <p:nvPr/>
          </p:nvSpPr>
          <p:spPr>
            <a:xfrm>
              <a:off x="957479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4" name="Google Shape;2204;p89"/>
            <p:cNvSpPr/>
            <p:nvPr/>
          </p:nvSpPr>
          <p:spPr>
            <a:xfrm>
              <a:off x="409806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5" name="Google Shape;2205;p89"/>
            <p:cNvSpPr/>
            <p:nvPr/>
          </p:nvSpPr>
          <p:spPr>
            <a:xfrm>
              <a:off x="738432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6" name="Google Shape;2206;p89"/>
            <p:cNvSpPr/>
            <p:nvPr/>
          </p:nvSpPr>
          <p:spPr>
            <a:xfrm>
              <a:off x="128610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7" name="Google Shape;2207;p89"/>
            <p:cNvSpPr/>
            <p:nvPr/>
          </p:nvSpPr>
          <p:spPr>
            <a:xfrm>
              <a:off x="1064574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8" name="Google Shape;2208;p89"/>
            <p:cNvSpPr/>
            <p:nvPr/>
          </p:nvSpPr>
          <p:spPr>
            <a:xfrm>
              <a:off x="161473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9" name="Google Shape;2209;p89"/>
            <p:cNvSpPr/>
            <p:nvPr/>
          </p:nvSpPr>
          <p:spPr>
            <a:xfrm>
              <a:off x="194087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0" name="Google Shape;2210;p89"/>
            <p:cNvSpPr/>
            <p:nvPr/>
          </p:nvSpPr>
          <p:spPr>
            <a:xfrm>
              <a:off x="1393203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1" name="Google Shape;2211;p89"/>
            <p:cNvSpPr/>
            <p:nvPr/>
          </p:nvSpPr>
          <p:spPr>
            <a:xfrm>
              <a:off x="1721829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2" name="Google Shape;2212;p89"/>
            <p:cNvSpPr/>
            <p:nvPr/>
          </p:nvSpPr>
          <p:spPr>
            <a:xfrm>
              <a:off x="226950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3" name="Google Shape;2213;p89"/>
            <p:cNvSpPr/>
            <p:nvPr/>
          </p:nvSpPr>
          <p:spPr>
            <a:xfrm>
              <a:off x="2595646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4" name="Google Shape;2214;p89"/>
            <p:cNvSpPr/>
            <p:nvPr/>
          </p:nvSpPr>
          <p:spPr>
            <a:xfrm>
              <a:off x="2047971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5" name="Google Shape;2215;p89"/>
            <p:cNvSpPr/>
            <p:nvPr/>
          </p:nvSpPr>
          <p:spPr>
            <a:xfrm>
              <a:off x="2376599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6" name="Google Shape;2216;p89"/>
            <p:cNvSpPr/>
            <p:nvPr/>
          </p:nvSpPr>
          <p:spPr>
            <a:xfrm>
              <a:off x="2924274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7" name="Google Shape;2217;p89"/>
            <p:cNvSpPr/>
            <p:nvPr/>
          </p:nvSpPr>
          <p:spPr>
            <a:xfrm>
              <a:off x="325041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8" name="Google Shape;2218;p89"/>
            <p:cNvSpPr/>
            <p:nvPr/>
          </p:nvSpPr>
          <p:spPr>
            <a:xfrm>
              <a:off x="2702740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9" name="Google Shape;2219;p89"/>
            <p:cNvSpPr/>
            <p:nvPr/>
          </p:nvSpPr>
          <p:spPr>
            <a:xfrm>
              <a:off x="3031368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0" name="Google Shape;2220;p89"/>
            <p:cNvSpPr/>
            <p:nvPr/>
          </p:nvSpPr>
          <p:spPr>
            <a:xfrm>
              <a:off x="3579042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1" name="Google Shape;2221;p89"/>
            <p:cNvSpPr/>
            <p:nvPr/>
          </p:nvSpPr>
          <p:spPr>
            <a:xfrm>
              <a:off x="3905183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2" name="Google Shape;2222;p89"/>
            <p:cNvSpPr/>
            <p:nvPr/>
          </p:nvSpPr>
          <p:spPr>
            <a:xfrm>
              <a:off x="3357509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3" name="Google Shape;2223;p89"/>
            <p:cNvSpPr/>
            <p:nvPr/>
          </p:nvSpPr>
          <p:spPr>
            <a:xfrm>
              <a:off x="3686137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4" name="Google Shape;2224;p89"/>
            <p:cNvSpPr/>
            <p:nvPr/>
          </p:nvSpPr>
          <p:spPr>
            <a:xfrm>
              <a:off x="4233811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5" name="Google Shape;2225;p89"/>
            <p:cNvSpPr/>
            <p:nvPr/>
          </p:nvSpPr>
          <p:spPr>
            <a:xfrm>
              <a:off x="4559953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6" name="Google Shape;2226;p89"/>
            <p:cNvSpPr/>
            <p:nvPr/>
          </p:nvSpPr>
          <p:spPr>
            <a:xfrm>
              <a:off x="4012279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7" name="Google Shape;2227;p89"/>
            <p:cNvSpPr/>
            <p:nvPr/>
          </p:nvSpPr>
          <p:spPr>
            <a:xfrm>
              <a:off x="4340906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8" name="Google Shape;2228;p89"/>
            <p:cNvSpPr/>
            <p:nvPr/>
          </p:nvSpPr>
          <p:spPr>
            <a:xfrm>
              <a:off x="4888581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9" name="Google Shape;2229;p89"/>
            <p:cNvSpPr/>
            <p:nvPr/>
          </p:nvSpPr>
          <p:spPr>
            <a:xfrm>
              <a:off x="4667048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230" name="Google Shape;2230;p89"/>
          <p:cNvGrpSpPr/>
          <p:nvPr/>
        </p:nvGrpSpPr>
        <p:grpSpPr>
          <a:xfrm>
            <a:off x="83664" y="4054323"/>
            <a:ext cx="12009863" cy="176637"/>
            <a:chOff x="83664" y="3988163"/>
            <a:chExt cx="12009863" cy="176637"/>
          </a:xfrm>
        </p:grpSpPr>
        <p:sp>
          <p:nvSpPr>
            <p:cNvPr id="2231" name="Google Shape;2231;p89"/>
            <p:cNvSpPr/>
            <p:nvPr/>
          </p:nvSpPr>
          <p:spPr>
            <a:xfrm>
              <a:off x="1187199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2" name="Google Shape;2232;p89"/>
            <p:cNvSpPr/>
            <p:nvPr/>
          </p:nvSpPr>
          <p:spPr>
            <a:xfrm>
              <a:off x="1154585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3" name="Google Shape;2233;p89"/>
            <p:cNvSpPr/>
            <p:nvPr/>
          </p:nvSpPr>
          <p:spPr>
            <a:xfrm flipH="1">
              <a:off x="11979088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4" name="Google Shape;2234;p89"/>
            <p:cNvSpPr/>
            <p:nvPr/>
          </p:nvSpPr>
          <p:spPr>
            <a:xfrm flipH="1">
              <a:off x="11652948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5" name="Google Shape;2235;p89"/>
            <p:cNvSpPr/>
            <p:nvPr/>
          </p:nvSpPr>
          <p:spPr>
            <a:xfrm>
              <a:off x="1121722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6" name="Google Shape;2236;p89"/>
            <p:cNvSpPr/>
            <p:nvPr/>
          </p:nvSpPr>
          <p:spPr>
            <a:xfrm>
              <a:off x="1089108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7" name="Google Shape;2237;p89"/>
            <p:cNvSpPr/>
            <p:nvPr/>
          </p:nvSpPr>
          <p:spPr>
            <a:xfrm flipH="1">
              <a:off x="1132431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8" name="Google Shape;2238;p89"/>
            <p:cNvSpPr/>
            <p:nvPr/>
          </p:nvSpPr>
          <p:spPr>
            <a:xfrm flipH="1">
              <a:off x="10998178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9" name="Google Shape;2239;p89"/>
            <p:cNvSpPr/>
            <p:nvPr/>
          </p:nvSpPr>
          <p:spPr>
            <a:xfrm>
              <a:off x="10562456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0" name="Google Shape;2240;p89"/>
            <p:cNvSpPr/>
            <p:nvPr/>
          </p:nvSpPr>
          <p:spPr>
            <a:xfrm>
              <a:off x="1023631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1" name="Google Shape;2241;p89"/>
            <p:cNvSpPr/>
            <p:nvPr/>
          </p:nvSpPr>
          <p:spPr>
            <a:xfrm flipH="1">
              <a:off x="10669550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2" name="Google Shape;2242;p89"/>
            <p:cNvSpPr/>
            <p:nvPr/>
          </p:nvSpPr>
          <p:spPr>
            <a:xfrm flipH="1">
              <a:off x="10343410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3" name="Google Shape;2243;p89"/>
            <p:cNvSpPr/>
            <p:nvPr/>
          </p:nvSpPr>
          <p:spPr>
            <a:xfrm>
              <a:off x="990768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4" name="Google Shape;2244;p89"/>
            <p:cNvSpPr/>
            <p:nvPr/>
          </p:nvSpPr>
          <p:spPr>
            <a:xfrm>
              <a:off x="9581546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5" name="Google Shape;2245;p89"/>
            <p:cNvSpPr/>
            <p:nvPr/>
          </p:nvSpPr>
          <p:spPr>
            <a:xfrm flipH="1">
              <a:off x="10014782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6" name="Google Shape;2246;p89"/>
            <p:cNvSpPr/>
            <p:nvPr/>
          </p:nvSpPr>
          <p:spPr>
            <a:xfrm flipH="1">
              <a:off x="9688641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7" name="Google Shape;2247;p89"/>
            <p:cNvSpPr/>
            <p:nvPr/>
          </p:nvSpPr>
          <p:spPr>
            <a:xfrm>
              <a:off x="925291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8" name="Google Shape;2248;p89"/>
            <p:cNvSpPr/>
            <p:nvPr/>
          </p:nvSpPr>
          <p:spPr>
            <a:xfrm>
              <a:off x="892677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9" name="Google Shape;2249;p89"/>
            <p:cNvSpPr/>
            <p:nvPr/>
          </p:nvSpPr>
          <p:spPr>
            <a:xfrm flipH="1">
              <a:off x="9360012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0" name="Google Shape;2250;p89"/>
            <p:cNvSpPr/>
            <p:nvPr/>
          </p:nvSpPr>
          <p:spPr>
            <a:xfrm flipH="1">
              <a:off x="9033872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1" name="Google Shape;2251;p89"/>
            <p:cNvSpPr/>
            <p:nvPr/>
          </p:nvSpPr>
          <p:spPr>
            <a:xfrm>
              <a:off x="859814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2" name="Google Shape;2252;p89"/>
            <p:cNvSpPr/>
            <p:nvPr/>
          </p:nvSpPr>
          <p:spPr>
            <a:xfrm flipH="1">
              <a:off x="8705243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3" name="Google Shape;2253;p89"/>
            <p:cNvSpPr/>
            <p:nvPr/>
          </p:nvSpPr>
          <p:spPr>
            <a:xfrm>
              <a:off x="826952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4" name="Google Shape;2254;p89"/>
            <p:cNvSpPr/>
            <p:nvPr/>
          </p:nvSpPr>
          <p:spPr>
            <a:xfrm>
              <a:off x="794337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5" name="Google Shape;2255;p89"/>
            <p:cNvSpPr/>
            <p:nvPr/>
          </p:nvSpPr>
          <p:spPr>
            <a:xfrm flipH="1">
              <a:off x="8376614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6" name="Google Shape;2256;p89"/>
            <p:cNvSpPr/>
            <p:nvPr/>
          </p:nvSpPr>
          <p:spPr>
            <a:xfrm flipH="1">
              <a:off x="8050474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7" name="Google Shape;2257;p89"/>
            <p:cNvSpPr/>
            <p:nvPr/>
          </p:nvSpPr>
          <p:spPr>
            <a:xfrm>
              <a:off x="7614751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8" name="Google Shape;2258;p89"/>
            <p:cNvSpPr/>
            <p:nvPr/>
          </p:nvSpPr>
          <p:spPr>
            <a:xfrm>
              <a:off x="728861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9" name="Google Shape;2259;p89"/>
            <p:cNvSpPr/>
            <p:nvPr/>
          </p:nvSpPr>
          <p:spPr>
            <a:xfrm flipH="1">
              <a:off x="7721846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0" name="Google Shape;2260;p89"/>
            <p:cNvSpPr/>
            <p:nvPr/>
          </p:nvSpPr>
          <p:spPr>
            <a:xfrm flipH="1">
              <a:off x="7395705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1" name="Google Shape;2261;p89"/>
            <p:cNvSpPr/>
            <p:nvPr/>
          </p:nvSpPr>
          <p:spPr>
            <a:xfrm>
              <a:off x="695998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2" name="Google Shape;2262;p89"/>
            <p:cNvSpPr/>
            <p:nvPr/>
          </p:nvSpPr>
          <p:spPr>
            <a:xfrm>
              <a:off x="663384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3" name="Google Shape;2263;p89"/>
            <p:cNvSpPr/>
            <p:nvPr/>
          </p:nvSpPr>
          <p:spPr>
            <a:xfrm flipH="1">
              <a:off x="7067077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4" name="Google Shape;2264;p89"/>
            <p:cNvSpPr/>
            <p:nvPr/>
          </p:nvSpPr>
          <p:spPr>
            <a:xfrm flipH="1">
              <a:off x="6740936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5" name="Google Shape;2265;p89"/>
            <p:cNvSpPr/>
            <p:nvPr/>
          </p:nvSpPr>
          <p:spPr>
            <a:xfrm>
              <a:off x="630521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6" name="Google Shape;2266;p89"/>
            <p:cNvSpPr/>
            <p:nvPr/>
          </p:nvSpPr>
          <p:spPr>
            <a:xfrm>
              <a:off x="597907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7" name="Google Shape;2267;p89"/>
            <p:cNvSpPr/>
            <p:nvPr/>
          </p:nvSpPr>
          <p:spPr>
            <a:xfrm flipH="1">
              <a:off x="6412308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8" name="Google Shape;2268;p89"/>
            <p:cNvSpPr/>
            <p:nvPr/>
          </p:nvSpPr>
          <p:spPr>
            <a:xfrm flipH="1">
              <a:off x="6086167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9" name="Google Shape;2269;p89"/>
            <p:cNvSpPr/>
            <p:nvPr/>
          </p:nvSpPr>
          <p:spPr>
            <a:xfrm>
              <a:off x="565044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0" name="Google Shape;2270;p89"/>
            <p:cNvSpPr/>
            <p:nvPr/>
          </p:nvSpPr>
          <p:spPr>
            <a:xfrm>
              <a:off x="532430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1" name="Google Shape;2271;p89"/>
            <p:cNvSpPr/>
            <p:nvPr/>
          </p:nvSpPr>
          <p:spPr>
            <a:xfrm flipH="1">
              <a:off x="575753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2" name="Google Shape;2272;p89"/>
            <p:cNvSpPr/>
            <p:nvPr/>
          </p:nvSpPr>
          <p:spPr>
            <a:xfrm flipH="1">
              <a:off x="5431399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3" name="Google Shape;2273;p89"/>
            <p:cNvSpPr/>
            <p:nvPr/>
          </p:nvSpPr>
          <p:spPr>
            <a:xfrm>
              <a:off x="499567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4" name="Google Shape;2274;p89"/>
            <p:cNvSpPr/>
            <p:nvPr/>
          </p:nvSpPr>
          <p:spPr>
            <a:xfrm flipH="1">
              <a:off x="510276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5" name="Google Shape;2275;p89"/>
            <p:cNvSpPr/>
            <p:nvPr/>
          </p:nvSpPr>
          <p:spPr>
            <a:xfrm>
              <a:off x="466704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6" name="Google Shape;2276;p89"/>
            <p:cNvSpPr/>
            <p:nvPr/>
          </p:nvSpPr>
          <p:spPr>
            <a:xfrm>
              <a:off x="434090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7" name="Google Shape;2277;p89"/>
            <p:cNvSpPr/>
            <p:nvPr/>
          </p:nvSpPr>
          <p:spPr>
            <a:xfrm flipH="1">
              <a:off x="4774142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8" name="Google Shape;2278;p89"/>
            <p:cNvSpPr/>
            <p:nvPr/>
          </p:nvSpPr>
          <p:spPr>
            <a:xfrm flipH="1">
              <a:off x="4448001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9" name="Google Shape;2279;p89"/>
            <p:cNvSpPr/>
            <p:nvPr/>
          </p:nvSpPr>
          <p:spPr>
            <a:xfrm>
              <a:off x="401227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0" name="Google Shape;2280;p89"/>
            <p:cNvSpPr/>
            <p:nvPr/>
          </p:nvSpPr>
          <p:spPr>
            <a:xfrm>
              <a:off x="368613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1" name="Google Shape;2281;p89"/>
            <p:cNvSpPr/>
            <p:nvPr/>
          </p:nvSpPr>
          <p:spPr>
            <a:xfrm flipH="1">
              <a:off x="4119373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2" name="Google Shape;2282;p89"/>
            <p:cNvSpPr/>
            <p:nvPr/>
          </p:nvSpPr>
          <p:spPr>
            <a:xfrm flipH="1">
              <a:off x="3793231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3" name="Google Shape;2283;p89"/>
            <p:cNvSpPr/>
            <p:nvPr/>
          </p:nvSpPr>
          <p:spPr>
            <a:xfrm>
              <a:off x="335751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4" name="Google Shape;2284;p89"/>
            <p:cNvSpPr/>
            <p:nvPr/>
          </p:nvSpPr>
          <p:spPr>
            <a:xfrm>
              <a:off x="303136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5" name="Google Shape;2285;p89"/>
            <p:cNvSpPr/>
            <p:nvPr/>
          </p:nvSpPr>
          <p:spPr>
            <a:xfrm flipH="1">
              <a:off x="3464604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6" name="Google Shape;2286;p89"/>
            <p:cNvSpPr/>
            <p:nvPr/>
          </p:nvSpPr>
          <p:spPr>
            <a:xfrm flipH="1">
              <a:off x="3138464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7" name="Google Shape;2287;p89"/>
            <p:cNvSpPr/>
            <p:nvPr/>
          </p:nvSpPr>
          <p:spPr>
            <a:xfrm>
              <a:off x="270274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8" name="Google Shape;2288;p89"/>
            <p:cNvSpPr/>
            <p:nvPr/>
          </p:nvSpPr>
          <p:spPr>
            <a:xfrm>
              <a:off x="237659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9" name="Google Shape;2289;p89"/>
            <p:cNvSpPr/>
            <p:nvPr/>
          </p:nvSpPr>
          <p:spPr>
            <a:xfrm flipH="1">
              <a:off x="2809836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0" name="Google Shape;2290;p89"/>
            <p:cNvSpPr/>
            <p:nvPr/>
          </p:nvSpPr>
          <p:spPr>
            <a:xfrm flipH="1">
              <a:off x="2483694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1" name="Google Shape;2291;p89"/>
            <p:cNvSpPr/>
            <p:nvPr/>
          </p:nvSpPr>
          <p:spPr>
            <a:xfrm>
              <a:off x="204797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2" name="Google Shape;2292;p89"/>
            <p:cNvSpPr/>
            <p:nvPr/>
          </p:nvSpPr>
          <p:spPr>
            <a:xfrm>
              <a:off x="172183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3" name="Google Shape;2293;p89"/>
            <p:cNvSpPr/>
            <p:nvPr/>
          </p:nvSpPr>
          <p:spPr>
            <a:xfrm flipH="1">
              <a:off x="2155066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4" name="Google Shape;2294;p89"/>
            <p:cNvSpPr/>
            <p:nvPr/>
          </p:nvSpPr>
          <p:spPr>
            <a:xfrm flipH="1">
              <a:off x="1828926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5" name="Google Shape;2295;p89"/>
            <p:cNvSpPr/>
            <p:nvPr/>
          </p:nvSpPr>
          <p:spPr>
            <a:xfrm>
              <a:off x="139320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6" name="Google Shape;2296;p89"/>
            <p:cNvSpPr/>
            <p:nvPr/>
          </p:nvSpPr>
          <p:spPr>
            <a:xfrm flipH="1">
              <a:off x="1500297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7" name="Google Shape;2297;p89"/>
            <p:cNvSpPr/>
            <p:nvPr/>
          </p:nvSpPr>
          <p:spPr>
            <a:xfrm>
              <a:off x="106457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8" name="Google Shape;2298;p89"/>
            <p:cNvSpPr/>
            <p:nvPr/>
          </p:nvSpPr>
          <p:spPr>
            <a:xfrm>
              <a:off x="73843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9" name="Google Shape;2299;p89"/>
            <p:cNvSpPr/>
            <p:nvPr/>
          </p:nvSpPr>
          <p:spPr>
            <a:xfrm flipH="1">
              <a:off x="1171668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0" name="Google Shape;2300;p89"/>
            <p:cNvSpPr/>
            <p:nvPr/>
          </p:nvSpPr>
          <p:spPr>
            <a:xfrm flipH="1">
              <a:off x="845528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1" name="Google Shape;2301;p89"/>
            <p:cNvSpPr/>
            <p:nvPr/>
          </p:nvSpPr>
          <p:spPr>
            <a:xfrm>
              <a:off x="40980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2" name="Google Shape;2302;p89"/>
            <p:cNvSpPr/>
            <p:nvPr/>
          </p:nvSpPr>
          <p:spPr>
            <a:xfrm>
              <a:off x="8366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3" name="Google Shape;2303;p89"/>
            <p:cNvSpPr/>
            <p:nvPr/>
          </p:nvSpPr>
          <p:spPr>
            <a:xfrm flipH="1">
              <a:off x="516899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4" name="Google Shape;2304;p89"/>
            <p:cNvSpPr/>
            <p:nvPr/>
          </p:nvSpPr>
          <p:spPr>
            <a:xfrm flipH="1">
              <a:off x="190758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305" name="Google Shape;2305;p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Code"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7" name="Google Shape;2307;p90"/>
          <p:cNvGrpSpPr/>
          <p:nvPr/>
        </p:nvGrpSpPr>
        <p:grpSpPr>
          <a:xfrm>
            <a:off x="83663" y="2629149"/>
            <a:ext cx="12009863" cy="176637"/>
            <a:chOff x="83663" y="2532000"/>
            <a:chExt cx="12009863" cy="176637"/>
          </a:xfrm>
        </p:grpSpPr>
        <p:sp>
          <p:nvSpPr>
            <p:cNvPr id="2308" name="Google Shape;2308;p90"/>
            <p:cNvSpPr/>
            <p:nvPr/>
          </p:nvSpPr>
          <p:spPr>
            <a:xfrm>
              <a:off x="30519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9" name="Google Shape;2309;p90"/>
            <p:cNvSpPr/>
            <p:nvPr/>
          </p:nvSpPr>
          <p:spPr>
            <a:xfrm>
              <a:off x="63133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0" name="Google Shape;2310;p90"/>
            <p:cNvSpPr/>
            <p:nvPr/>
          </p:nvSpPr>
          <p:spPr>
            <a:xfrm>
              <a:off x="83663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1" name="Google Shape;2311;p90"/>
            <p:cNvSpPr/>
            <p:nvPr/>
          </p:nvSpPr>
          <p:spPr>
            <a:xfrm>
              <a:off x="41229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2" name="Google Shape;2312;p90"/>
            <p:cNvSpPr/>
            <p:nvPr/>
          </p:nvSpPr>
          <p:spPr>
            <a:xfrm>
              <a:off x="95996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3" name="Google Shape;2313;p90"/>
            <p:cNvSpPr/>
            <p:nvPr/>
          </p:nvSpPr>
          <p:spPr>
            <a:xfrm>
              <a:off x="128610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4" name="Google Shape;2314;p90"/>
            <p:cNvSpPr/>
            <p:nvPr/>
          </p:nvSpPr>
          <p:spPr>
            <a:xfrm>
              <a:off x="738432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5" name="Google Shape;2315;p90"/>
            <p:cNvSpPr/>
            <p:nvPr/>
          </p:nvSpPr>
          <p:spPr>
            <a:xfrm>
              <a:off x="106706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6" name="Google Shape;2316;p90"/>
            <p:cNvSpPr/>
            <p:nvPr/>
          </p:nvSpPr>
          <p:spPr>
            <a:xfrm>
              <a:off x="1614734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7" name="Google Shape;2317;p90"/>
            <p:cNvSpPr/>
            <p:nvPr/>
          </p:nvSpPr>
          <p:spPr>
            <a:xfrm>
              <a:off x="194087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8" name="Google Shape;2318;p90"/>
            <p:cNvSpPr/>
            <p:nvPr/>
          </p:nvSpPr>
          <p:spPr>
            <a:xfrm>
              <a:off x="1393201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9" name="Google Shape;2319;p90"/>
            <p:cNvSpPr/>
            <p:nvPr/>
          </p:nvSpPr>
          <p:spPr>
            <a:xfrm>
              <a:off x="1721829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0" name="Google Shape;2320;p90"/>
            <p:cNvSpPr/>
            <p:nvPr/>
          </p:nvSpPr>
          <p:spPr>
            <a:xfrm>
              <a:off x="226950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1" name="Google Shape;2321;p90"/>
            <p:cNvSpPr/>
            <p:nvPr/>
          </p:nvSpPr>
          <p:spPr>
            <a:xfrm>
              <a:off x="2595644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2" name="Google Shape;2322;p90"/>
            <p:cNvSpPr/>
            <p:nvPr/>
          </p:nvSpPr>
          <p:spPr>
            <a:xfrm>
              <a:off x="2047969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3" name="Google Shape;2323;p90"/>
            <p:cNvSpPr/>
            <p:nvPr/>
          </p:nvSpPr>
          <p:spPr>
            <a:xfrm>
              <a:off x="2376598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4" name="Google Shape;2324;p90"/>
            <p:cNvSpPr/>
            <p:nvPr/>
          </p:nvSpPr>
          <p:spPr>
            <a:xfrm>
              <a:off x="292427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5" name="Google Shape;2325;p90"/>
            <p:cNvSpPr/>
            <p:nvPr/>
          </p:nvSpPr>
          <p:spPr>
            <a:xfrm>
              <a:off x="325041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6" name="Google Shape;2326;p90"/>
            <p:cNvSpPr/>
            <p:nvPr/>
          </p:nvSpPr>
          <p:spPr>
            <a:xfrm>
              <a:off x="2702739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7" name="Google Shape;2327;p90"/>
            <p:cNvSpPr/>
            <p:nvPr/>
          </p:nvSpPr>
          <p:spPr>
            <a:xfrm>
              <a:off x="3031366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8" name="Google Shape;2328;p90"/>
            <p:cNvSpPr/>
            <p:nvPr/>
          </p:nvSpPr>
          <p:spPr>
            <a:xfrm>
              <a:off x="357904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9" name="Google Shape;2329;p90"/>
            <p:cNvSpPr/>
            <p:nvPr/>
          </p:nvSpPr>
          <p:spPr>
            <a:xfrm>
              <a:off x="3357508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0" name="Google Shape;2330;p90"/>
            <p:cNvSpPr/>
            <p:nvPr/>
          </p:nvSpPr>
          <p:spPr>
            <a:xfrm>
              <a:off x="390767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1" name="Google Shape;2331;p90"/>
            <p:cNvSpPr/>
            <p:nvPr/>
          </p:nvSpPr>
          <p:spPr>
            <a:xfrm>
              <a:off x="423381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2" name="Google Shape;2332;p90"/>
            <p:cNvSpPr/>
            <p:nvPr/>
          </p:nvSpPr>
          <p:spPr>
            <a:xfrm>
              <a:off x="3686136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3" name="Google Shape;2333;p90"/>
            <p:cNvSpPr/>
            <p:nvPr/>
          </p:nvSpPr>
          <p:spPr>
            <a:xfrm>
              <a:off x="4014764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4" name="Google Shape;2334;p90"/>
            <p:cNvSpPr/>
            <p:nvPr/>
          </p:nvSpPr>
          <p:spPr>
            <a:xfrm>
              <a:off x="4562439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5" name="Google Shape;2335;p90"/>
            <p:cNvSpPr/>
            <p:nvPr/>
          </p:nvSpPr>
          <p:spPr>
            <a:xfrm>
              <a:off x="488858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6" name="Google Shape;2336;p90"/>
            <p:cNvSpPr/>
            <p:nvPr/>
          </p:nvSpPr>
          <p:spPr>
            <a:xfrm>
              <a:off x="4340905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7" name="Google Shape;2337;p90"/>
            <p:cNvSpPr/>
            <p:nvPr/>
          </p:nvSpPr>
          <p:spPr>
            <a:xfrm>
              <a:off x="4669534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8" name="Google Shape;2338;p90"/>
            <p:cNvSpPr/>
            <p:nvPr/>
          </p:nvSpPr>
          <p:spPr>
            <a:xfrm>
              <a:off x="521720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9" name="Google Shape;2339;p90"/>
            <p:cNvSpPr/>
            <p:nvPr/>
          </p:nvSpPr>
          <p:spPr>
            <a:xfrm>
              <a:off x="554334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0" name="Google Shape;2340;p90"/>
            <p:cNvSpPr/>
            <p:nvPr/>
          </p:nvSpPr>
          <p:spPr>
            <a:xfrm>
              <a:off x="4995674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1" name="Google Shape;2341;p90"/>
            <p:cNvSpPr/>
            <p:nvPr/>
          </p:nvSpPr>
          <p:spPr>
            <a:xfrm>
              <a:off x="5324302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2" name="Google Shape;2342;p90"/>
            <p:cNvSpPr/>
            <p:nvPr/>
          </p:nvSpPr>
          <p:spPr>
            <a:xfrm>
              <a:off x="587197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3" name="Google Shape;2343;p90"/>
            <p:cNvSpPr/>
            <p:nvPr/>
          </p:nvSpPr>
          <p:spPr>
            <a:xfrm>
              <a:off x="619811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4" name="Google Shape;2344;p90"/>
            <p:cNvSpPr/>
            <p:nvPr/>
          </p:nvSpPr>
          <p:spPr>
            <a:xfrm>
              <a:off x="5650443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5" name="Google Shape;2345;p90"/>
            <p:cNvSpPr/>
            <p:nvPr/>
          </p:nvSpPr>
          <p:spPr>
            <a:xfrm>
              <a:off x="5979071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6" name="Google Shape;2346;p90"/>
            <p:cNvSpPr/>
            <p:nvPr/>
          </p:nvSpPr>
          <p:spPr>
            <a:xfrm>
              <a:off x="652674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7" name="Google Shape;2347;p90"/>
            <p:cNvSpPr/>
            <p:nvPr/>
          </p:nvSpPr>
          <p:spPr>
            <a:xfrm>
              <a:off x="685288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8" name="Google Shape;2348;p90"/>
            <p:cNvSpPr/>
            <p:nvPr/>
          </p:nvSpPr>
          <p:spPr>
            <a:xfrm>
              <a:off x="6305212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9" name="Google Shape;2349;p90"/>
            <p:cNvSpPr/>
            <p:nvPr/>
          </p:nvSpPr>
          <p:spPr>
            <a:xfrm>
              <a:off x="663384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0" name="Google Shape;2350;p90"/>
            <p:cNvSpPr/>
            <p:nvPr/>
          </p:nvSpPr>
          <p:spPr>
            <a:xfrm>
              <a:off x="718151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1" name="Google Shape;2351;p90"/>
            <p:cNvSpPr/>
            <p:nvPr/>
          </p:nvSpPr>
          <p:spPr>
            <a:xfrm>
              <a:off x="6959981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2" name="Google Shape;2352;p90"/>
            <p:cNvSpPr/>
            <p:nvPr/>
          </p:nvSpPr>
          <p:spPr>
            <a:xfrm>
              <a:off x="751014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3" name="Google Shape;2353;p90"/>
            <p:cNvSpPr/>
            <p:nvPr/>
          </p:nvSpPr>
          <p:spPr>
            <a:xfrm>
              <a:off x="783628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4" name="Google Shape;2354;p90"/>
            <p:cNvSpPr/>
            <p:nvPr/>
          </p:nvSpPr>
          <p:spPr>
            <a:xfrm>
              <a:off x="7288609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5" name="Google Shape;2355;p90"/>
            <p:cNvSpPr/>
            <p:nvPr/>
          </p:nvSpPr>
          <p:spPr>
            <a:xfrm>
              <a:off x="7617237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6" name="Google Shape;2356;p90"/>
            <p:cNvSpPr/>
            <p:nvPr/>
          </p:nvSpPr>
          <p:spPr>
            <a:xfrm>
              <a:off x="816491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7" name="Google Shape;2357;p90"/>
            <p:cNvSpPr/>
            <p:nvPr/>
          </p:nvSpPr>
          <p:spPr>
            <a:xfrm>
              <a:off x="849105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8" name="Google Shape;2358;p90"/>
            <p:cNvSpPr/>
            <p:nvPr/>
          </p:nvSpPr>
          <p:spPr>
            <a:xfrm>
              <a:off x="7943378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9" name="Google Shape;2359;p90"/>
            <p:cNvSpPr/>
            <p:nvPr/>
          </p:nvSpPr>
          <p:spPr>
            <a:xfrm>
              <a:off x="8272007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0" name="Google Shape;2360;p90"/>
            <p:cNvSpPr/>
            <p:nvPr/>
          </p:nvSpPr>
          <p:spPr>
            <a:xfrm>
              <a:off x="881968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1" name="Google Shape;2361;p90"/>
            <p:cNvSpPr/>
            <p:nvPr/>
          </p:nvSpPr>
          <p:spPr>
            <a:xfrm>
              <a:off x="914582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2" name="Google Shape;2362;p90"/>
            <p:cNvSpPr/>
            <p:nvPr/>
          </p:nvSpPr>
          <p:spPr>
            <a:xfrm>
              <a:off x="8598147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3" name="Google Shape;2363;p90"/>
            <p:cNvSpPr/>
            <p:nvPr/>
          </p:nvSpPr>
          <p:spPr>
            <a:xfrm>
              <a:off x="8926774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4" name="Google Shape;2364;p90"/>
            <p:cNvSpPr/>
            <p:nvPr/>
          </p:nvSpPr>
          <p:spPr>
            <a:xfrm>
              <a:off x="947445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5" name="Google Shape;2365;p90"/>
            <p:cNvSpPr/>
            <p:nvPr/>
          </p:nvSpPr>
          <p:spPr>
            <a:xfrm>
              <a:off x="980059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6" name="Google Shape;2366;p90"/>
            <p:cNvSpPr/>
            <p:nvPr/>
          </p:nvSpPr>
          <p:spPr>
            <a:xfrm>
              <a:off x="9252915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7" name="Google Shape;2367;p90"/>
            <p:cNvSpPr/>
            <p:nvPr/>
          </p:nvSpPr>
          <p:spPr>
            <a:xfrm>
              <a:off x="9581544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8" name="Google Shape;2368;p90"/>
            <p:cNvSpPr/>
            <p:nvPr/>
          </p:nvSpPr>
          <p:spPr>
            <a:xfrm>
              <a:off x="1012921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9" name="Google Shape;2369;p90"/>
            <p:cNvSpPr/>
            <p:nvPr/>
          </p:nvSpPr>
          <p:spPr>
            <a:xfrm>
              <a:off x="1045536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0" name="Google Shape;2370;p90"/>
            <p:cNvSpPr/>
            <p:nvPr/>
          </p:nvSpPr>
          <p:spPr>
            <a:xfrm>
              <a:off x="9907685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1" name="Google Shape;2371;p90"/>
            <p:cNvSpPr/>
            <p:nvPr/>
          </p:nvSpPr>
          <p:spPr>
            <a:xfrm>
              <a:off x="10236312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2" name="Google Shape;2372;p90"/>
            <p:cNvSpPr/>
            <p:nvPr/>
          </p:nvSpPr>
          <p:spPr>
            <a:xfrm>
              <a:off x="1078398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3" name="Google Shape;2373;p90"/>
            <p:cNvSpPr/>
            <p:nvPr/>
          </p:nvSpPr>
          <p:spPr>
            <a:xfrm>
              <a:off x="10562454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4" name="Google Shape;2374;p90"/>
            <p:cNvSpPr/>
            <p:nvPr/>
          </p:nvSpPr>
          <p:spPr>
            <a:xfrm>
              <a:off x="1111261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5" name="Google Shape;2375;p90"/>
            <p:cNvSpPr/>
            <p:nvPr/>
          </p:nvSpPr>
          <p:spPr>
            <a:xfrm>
              <a:off x="1143875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6" name="Google Shape;2376;p90"/>
            <p:cNvSpPr/>
            <p:nvPr/>
          </p:nvSpPr>
          <p:spPr>
            <a:xfrm>
              <a:off x="10891083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7" name="Google Shape;2377;p90"/>
            <p:cNvSpPr/>
            <p:nvPr/>
          </p:nvSpPr>
          <p:spPr>
            <a:xfrm>
              <a:off x="11219710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8" name="Google Shape;2378;p90"/>
            <p:cNvSpPr/>
            <p:nvPr/>
          </p:nvSpPr>
          <p:spPr>
            <a:xfrm>
              <a:off x="1176738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9" name="Google Shape;2379;p90"/>
            <p:cNvSpPr/>
            <p:nvPr/>
          </p:nvSpPr>
          <p:spPr>
            <a:xfrm>
              <a:off x="1209352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0" name="Google Shape;2380;p90"/>
            <p:cNvSpPr/>
            <p:nvPr/>
          </p:nvSpPr>
          <p:spPr>
            <a:xfrm>
              <a:off x="11545852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1" name="Google Shape;2381;p90"/>
            <p:cNvSpPr/>
            <p:nvPr/>
          </p:nvSpPr>
          <p:spPr>
            <a:xfrm>
              <a:off x="11874480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382" name="Google Shape;2382;p90"/>
          <p:cNvGrpSpPr/>
          <p:nvPr/>
        </p:nvGrpSpPr>
        <p:grpSpPr>
          <a:xfrm>
            <a:off x="83663" y="2914183"/>
            <a:ext cx="12009864" cy="176637"/>
            <a:chOff x="83663" y="2829776"/>
            <a:chExt cx="12009864" cy="176637"/>
          </a:xfrm>
        </p:grpSpPr>
        <p:sp>
          <p:nvSpPr>
            <p:cNvPr id="2383" name="Google Shape;2383;p90"/>
            <p:cNvSpPr/>
            <p:nvPr/>
          </p:nvSpPr>
          <p:spPr>
            <a:xfrm>
              <a:off x="695998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4" name="Google Shape;2384;p90"/>
            <p:cNvSpPr/>
            <p:nvPr/>
          </p:nvSpPr>
          <p:spPr>
            <a:xfrm>
              <a:off x="663384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5" name="Google Shape;2385;p90"/>
            <p:cNvSpPr/>
            <p:nvPr/>
          </p:nvSpPr>
          <p:spPr>
            <a:xfrm flipH="1">
              <a:off x="706707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6" name="Google Shape;2386;p90"/>
            <p:cNvSpPr/>
            <p:nvPr/>
          </p:nvSpPr>
          <p:spPr>
            <a:xfrm flipH="1">
              <a:off x="6740936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7" name="Google Shape;2387;p90"/>
            <p:cNvSpPr/>
            <p:nvPr/>
          </p:nvSpPr>
          <p:spPr>
            <a:xfrm>
              <a:off x="630521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8" name="Google Shape;2388;p90"/>
            <p:cNvSpPr/>
            <p:nvPr/>
          </p:nvSpPr>
          <p:spPr>
            <a:xfrm>
              <a:off x="597907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9" name="Google Shape;2389;p90"/>
            <p:cNvSpPr/>
            <p:nvPr/>
          </p:nvSpPr>
          <p:spPr>
            <a:xfrm flipH="1">
              <a:off x="6412307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0" name="Google Shape;2390;p90"/>
            <p:cNvSpPr/>
            <p:nvPr/>
          </p:nvSpPr>
          <p:spPr>
            <a:xfrm flipH="1">
              <a:off x="6086166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1" name="Google Shape;2391;p90"/>
            <p:cNvSpPr/>
            <p:nvPr/>
          </p:nvSpPr>
          <p:spPr>
            <a:xfrm>
              <a:off x="5650444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2" name="Google Shape;2392;p90"/>
            <p:cNvSpPr/>
            <p:nvPr/>
          </p:nvSpPr>
          <p:spPr>
            <a:xfrm>
              <a:off x="532430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3" name="Google Shape;2393;p90"/>
            <p:cNvSpPr/>
            <p:nvPr/>
          </p:nvSpPr>
          <p:spPr>
            <a:xfrm flipH="1">
              <a:off x="5757538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4" name="Google Shape;2394;p90"/>
            <p:cNvSpPr/>
            <p:nvPr/>
          </p:nvSpPr>
          <p:spPr>
            <a:xfrm flipH="1">
              <a:off x="5431398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5" name="Google Shape;2395;p90"/>
            <p:cNvSpPr/>
            <p:nvPr/>
          </p:nvSpPr>
          <p:spPr>
            <a:xfrm>
              <a:off x="4995675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6" name="Google Shape;2396;p90"/>
            <p:cNvSpPr/>
            <p:nvPr/>
          </p:nvSpPr>
          <p:spPr>
            <a:xfrm>
              <a:off x="4669534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7" name="Google Shape;2397;p90"/>
            <p:cNvSpPr/>
            <p:nvPr/>
          </p:nvSpPr>
          <p:spPr>
            <a:xfrm flipH="1">
              <a:off x="5102769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8" name="Google Shape;2398;p90"/>
            <p:cNvSpPr/>
            <p:nvPr/>
          </p:nvSpPr>
          <p:spPr>
            <a:xfrm flipH="1">
              <a:off x="4776629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9" name="Google Shape;2399;p90"/>
            <p:cNvSpPr/>
            <p:nvPr/>
          </p:nvSpPr>
          <p:spPr>
            <a:xfrm>
              <a:off x="4340906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0" name="Google Shape;2400;p90"/>
            <p:cNvSpPr/>
            <p:nvPr/>
          </p:nvSpPr>
          <p:spPr>
            <a:xfrm>
              <a:off x="4014765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1" name="Google Shape;2401;p90"/>
            <p:cNvSpPr/>
            <p:nvPr/>
          </p:nvSpPr>
          <p:spPr>
            <a:xfrm flipH="1">
              <a:off x="4447999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2" name="Google Shape;2402;p90"/>
            <p:cNvSpPr/>
            <p:nvPr/>
          </p:nvSpPr>
          <p:spPr>
            <a:xfrm flipH="1">
              <a:off x="4121860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3" name="Google Shape;2403;p90"/>
            <p:cNvSpPr/>
            <p:nvPr/>
          </p:nvSpPr>
          <p:spPr>
            <a:xfrm>
              <a:off x="3686136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4" name="Google Shape;2404;p90"/>
            <p:cNvSpPr/>
            <p:nvPr/>
          </p:nvSpPr>
          <p:spPr>
            <a:xfrm flipH="1">
              <a:off x="3793231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5" name="Google Shape;2405;p90"/>
            <p:cNvSpPr/>
            <p:nvPr/>
          </p:nvSpPr>
          <p:spPr>
            <a:xfrm>
              <a:off x="3357508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6" name="Google Shape;2406;p90"/>
            <p:cNvSpPr/>
            <p:nvPr/>
          </p:nvSpPr>
          <p:spPr>
            <a:xfrm>
              <a:off x="3031367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7" name="Google Shape;2407;p90"/>
            <p:cNvSpPr/>
            <p:nvPr/>
          </p:nvSpPr>
          <p:spPr>
            <a:xfrm flipH="1">
              <a:off x="3464602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8" name="Google Shape;2408;p90"/>
            <p:cNvSpPr/>
            <p:nvPr/>
          </p:nvSpPr>
          <p:spPr>
            <a:xfrm flipH="1">
              <a:off x="3138462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9" name="Google Shape;2409;p90"/>
            <p:cNvSpPr/>
            <p:nvPr/>
          </p:nvSpPr>
          <p:spPr>
            <a:xfrm>
              <a:off x="2702739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0" name="Google Shape;2410;p90"/>
            <p:cNvSpPr/>
            <p:nvPr/>
          </p:nvSpPr>
          <p:spPr>
            <a:xfrm>
              <a:off x="2376598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1" name="Google Shape;2411;p90"/>
            <p:cNvSpPr/>
            <p:nvPr/>
          </p:nvSpPr>
          <p:spPr>
            <a:xfrm flipH="1">
              <a:off x="2809833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2" name="Google Shape;2412;p90"/>
            <p:cNvSpPr/>
            <p:nvPr/>
          </p:nvSpPr>
          <p:spPr>
            <a:xfrm flipH="1">
              <a:off x="2483693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3" name="Google Shape;2413;p90"/>
            <p:cNvSpPr/>
            <p:nvPr/>
          </p:nvSpPr>
          <p:spPr>
            <a:xfrm>
              <a:off x="204797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4" name="Google Shape;2414;p90"/>
            <p:cNvSpPr/>
            <p:nvPr/>
          </p:nvSpPr>
          <p:spPr>
            <a:xfrm>
              <a:off x="172183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5" name="Google Shape;2415;p90"/>
            <p:cNvSpPr/>
            <p:nvPr/>
          </p:nvSpPr>
          <p:spPr>
            <a:xfrm flipH="1">
              <a:off x="2155065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6" name="Google Shape;2416;p90"/>
            <p:cNvSpPr/>
            <p:nvPr/>
          </p:nvSpPr>
          <p:spPr>
            <a:xfrm flipH="1">
              <a:off x="1828924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7" name="Google Shape;2417;p90"/>
            <p:cNvSpPr/>
            <p:nvPr/>
          </p:nvSpPr>
          <p:spPr>
            <a:xfrm>
              <a:off x="139320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8" name="Google Shape;2418;p90"/>
            <p:cNvSpPr/>
            <p:nvPr/>
          </p:nvSpPr>
          <p:spPr>
            <a:xfrm>
              <a:off x="106706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9" name="Google Shape;2419;p90"/>
            <p:cNvSpPr/>
            <p:nvPr/>
          </p:nvSpPr>
          <p:spPr>
            <a:xfrm flipH="1">
              <a:off x="150029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0" name="Google Shape;2420;p90"/>
            <p:cNvSpPr/>
            <p:nvPr/>
          </p:nvSpPr>
          <p:spPr>
            <a:xfrm flipH="1">
              <a:off x="1174155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1" name="Google Shape;2421;p90"/>
            <p:cNvSpPr/>
            <p:nvPr/>
          </p:nvSpPr>
          <p:spPr>
            <a:xfrm>
              <a:off x="73843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2" name="Google Shape;2422;p90"/>
            <p:cNvSpPr/>
            <p:nvPr/>
          </p:nvSpPr>
          <p:spPr>
            <a:xfrm>
              <a:off x="41229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3" name="Google Shape;2423;p90"/>
            <p:cNvSpPr/>
            <p:nvPr/>
          </p:nvSpPr>
          <p:spPr>
            <a:xfrm flipH="1">
              <a:off x="84552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4" name="Google Shape;2424;p90"/>
            <p:cNvSpPr/>
            <p:nvPr/>
          </p:nvSpPr>
          <p:spPr>
            <a:xfrm flipH="1">
              <a:off x="519387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5" name="Google Shape;2425;p90"/>
            <p:cNvSpPr/>
            <p:nvPr/>
          </p:nvSpPr>
          <p:spPr>
            <a:xfrm>
              <a:off x="8366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6" name="Google Shape;2426;p90"/>
            <p:cNvSpPr/>
            <p:nvPr/>
          </p:nvSpPr>
          <p:spPr>
            <a:xfrm flipH="1">
              <a:off x="190757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7" name="Google Shape;2427;p90"/>
            <p:cNvSpPr/>
            <p:nvPr/>
          </p:nvSpPr>
          <p:spPr>
            <a:xfrm>
              <a:off x="11874480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8" name="Google Shape;2428;p90"/>
            <p:cNvSpPr/>
            <p:nvPr/>
          </p:nvSpPr>
          <p:spPr>
            <a:xfrm flipH="1">
              <a:off x="11981575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9" name="Google Shape;2429;p90"/>
            <p:cNvSpPr/>
            <p:nvPr/>
          </p:nvSpPr>
          <p:spPr>
            <a:xfrm>
              <a:off x="1154585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0" name="Google Shape;2430;p90"/>
            <p:cNvSpPr/>
            <p:nvPr/>
          </p:nvSpPr>
          <p:spPr>
            <a:xfrm>
              <a:off x="11219711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1" name="Google Shape;2431;p90"/>
            <p:cNvSpPr/>
            <p:nvPr/>
          </p:nvSpPr>
          <p:spPr>
            <a:xfrm flipH="1">
              <a:off x="11652945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2" name="Google Shape;2432;p90"/>
            <p:cNvSpPr/>
            <p:nvPr/>
          </p:nvSpPr>
          <p:spPr>
            <a:xfrm flipH="1">
              <a:off x="11326806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3" name="Google Shape;2433;p90"/>
            <p:cNvSpPr/>
            <p:nvPr/>
          </p:nvSpPr>
          <p:spPr>
            <a:xfrm>
              <a:off x="1089108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4" name="Google Shape;2434;p90"/>
            <p:cNvSpPr/>
            <p:nvPr/>
          </p:nvSpPr>
          <p:spPr>
            <a:xfrm flipH="1">
              <a:off x="10998177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5" name="Google Shape;2435;p90"/>
            <p:cNvSpPr/>
            <p:nvPr/>
          </p:nvSpPr>
          <p:spPr>
            <a:xfrm>
              <a:off x="1056245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6" name="Google Shape;2436;p90"/>
            <p:cNvSpPr/>
            <p:nvPr/>
          </p:nvSpPr>
          <p:spPr>
            <a:xfrm>
              <a:off x="1023631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7" name="Google Shape;2437;p90"/>
            <p:cNvSpPr/>
            <p:nvPr/>
          </p:nvSpPr>
          <p:spPr>
            <a:xfrm flipH="1">
              <a:off x="10669548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8" name="Google Shape;2438;p90"/>
            <p:cNvSpPr/>
            <p:nvPr/>
          </p:nvSpPr>
          <p:spPr>
            <a:xfrm flipH="1">
              <a:off x="10343408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9" name="Google Shape;2439;p90"/>
            <p:cNvSpPr/>
            <p:nvPr/>
          </p:nvSpPr>
          <p:spPr>
            <a:xfrm>
              <a:off x="990768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0" name="Google Shape;2440;p90"/>
            <p:cNvSpPr/>
            <p:nvPr/>
          </p:nvSpPr>
          <p:spPr>
            <a:xfrm>
              <a:off x="9581544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1" name="Google Shape;2441;p90"/>
            <p:cNvSpPr/>
            <p:nvPr/>
          </p:nvSpPr>
          <p:spPr>
            <a:xfrm flipH="1">
              <a:off x="10014780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2" name="Google Shape;2442;p90"/>
            <p:cNvSpPr/>
            <p:nvPr/>
          </p:nvSpPr>
          <p:spPr>
            <a:xfrm flipH="1">
              <a:off x="9688639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3" name="Google Shape;2443;p90"/>
            <p:cNvSpPr/>
            <p:nvPr/>
          </p:nvSpPr>
          <p:spPr>
            <a:xfrm>
              <a:off x="9252916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4" name="Google Shape;2444;p90"/>
            <p:cNvSpPr/>
            <p:nvPr/>
          </p:nvSpPr>
          <p:spPr>
            <a:xfrm>
              <a:off x="892677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5" name="Google Shape;2445;p90"/>
            <p:cNvSpPr/>
            <p:nvPr/>
          </p:nvSpPr>
          <p:spPr>
            <a:xfrm flipH="1">
              <a:off x="9360011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6" name="Google Shape;2446;p90"/>
            <p:cNvSpPr/>
            <p:nvPr/>
          </p:nvSpPr>
          <p:spPr>
            <a:xfrm flipH="1">
              <a:off x="9033870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7" name="Google Shape;2447;p90"/>
            <p:cNvSpPr/>
            <p:nvPr/>
          </p:nvSpPr>
          <p:spPr>
            <a:xfrm>
              <a:off x="8598148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8" name="Google Shape;2448;p90"/>
            <p:cNvSpPr/>
            <p:nvPr/>
          </p:nvSpPr>
          <p:spPr>
            <a:xfrm>
              <a:off x="8272007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9" name="Google Shape;2449;p90"/>
            <p:cNvSpPr/>
            <p:nvPr/>
          </p:nvSpPr>
          <p:spPr>
            <a:xfrm flipH="1">
              <a:off x="8705242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0" name="Google Shape;2450;p90"/>
            <p:cNvSpPr/>
            <p:nvPr/>
          </p:nvSpPr>
          <p:spPr>
            <a:xfrm flipH="1">
              <a:off x="8379101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1" name="Google Shape;2451;p90"/>
            <p:cNvSpPr/>
            <p:nvPr/>
          </p:nvSpPr>
          <p:spPr>
            <a:xfrm>
              <a:off x="7943379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2" name="Google Shape;2452;p90"/>
            <p:cNvSpPr/>
            <p:nvPr/>
          </p:nvSpPr>
          <p:spPr>
            <a:xfrm>
              <a:off x="7617237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3" name="Google Shape;2453;p90"/>
            <p:cNvSpPr/>
            <p:nvPr/>
          </p:nvSpPr>
          <p:spPr>
            <a:xfrm flipH="1">
              <a:off x="8050472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4" name="Google Shape;2454;p90"/>
            <p:cNvSpPr/>
            <p:nvPr/>
          </p:nvSpPr>
          <p:spPr>
            <a:xfrm flipH="1">
              <a:off x="7724332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5" name="Google Shape;2455;p90"/>
            <p:cNvSpPr/>
            <p:nvPr/>
          </p:nvSpPr>
          <p:spPr>
            <a:xfrm>
              <a:off x="7288609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6" name="Google Shape;2456;p90"/>
            <p:cNvSpPr/>
            <p:nvPr/>
          </p:nvSpPr>
          <p:spPr>
            <a:xfrm flipH="1">
              <a:off x="7395703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457" name="Google Shape;2457;p90"/>
          <p:cNvGrpSpPr/>
          <p:nvPr/>
        </p:nvGrpSpPr>
        <p:grpSpPr>
          <a:xfrm>
            <a:off x="83663" y="3199219"/>
            <a:ext cx="12009863" cy="176637"/>
            <a:chOff x="83663" y="3120085"/>
            <a:chExt cx="12009863" cy="176637"/>
          </a:xfrm>
        </p:grpSpPr>
        <p:sp>
          <p:nvSpPr>
            <p:cNvPr id="2458" name="Google Shape;2458;p90"/>
            <p:cNvSpPr/>
            <p:nvPr/>
          </p:nvSpPr>
          <p:spPr>
            <a:xfrm>
              <a:off x="30519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9" name="Google Shape;2459;p90"/>
            <p:cNvSpPr/>
            <p:nvPr/>
          </p:nvSpPr>
          <p:spPr>
            <a:xfrm>
              <a:off x="63133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0" name="Google Shape;2460;p90"/>
            <p:cNvSpPr/>
            <p:nvPr/>
          </p:nvSpPr>
          <p:spPr>
            <a:xfrm>
              <a:off x="83663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1" name="Google Shape;2461;p90"/>
            <p:cNvSpPr/>
            <p:nvPr/>
          </p:nvSpPr>
          <p:spPr>
            <a:xfrm>
              <a:off x="41229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2" name="Google Shape;2462;p90"/>
            <p:cNvSpPr/>
            <p:nvPr/>
          </p:nvSpPr>
          <p:spPr>
            <a:xfrm>
              <a:off x="95996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3" name="Google Shape;2463;p90"/>
            <p:cNvSpPr/>
            <p:nvPr/>
          </p:nvSpPr>
          <p:spPr>
            <a:xfrm>
              <a:off x="128610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4" name="Google Shape;2464;p90"/>
            <p:cNvSpPr/>
            <p:nvPr/>
          </p:nvSpPr>
          <p:spPr>
            <a:xfrm>
              <a:off x="738432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5" name="Google Shape;2465;p90"/>
            <p:cNvSpPr/>
            <p:nvPr/>
          </p:nvSpPr>
          <p:spPr>
            <a:xfrm>
              <a:off x="106706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6" name="Google Shape;2466;p90"/>
            <p:cNvSpPr/>
            <p:nvPr/>
          </p:nvSpPr>
          <p:spPr>
            <a:xfrm>
              <a:off x="1614734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7" name="Google Shape;2467;p90"/>
            <p:cNvSpPr/>
            <p:nvPr/>
          </p:nvSpPr>
          <p:spPr>
            <a:xfrm>
              <a:off x="194087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8" name="Google Shape;2468;p90"/>
            <p:cNvSpPr/>
            <p:nvPr/>
          </p:nvSpPr>
          <p:spPr>
            <a:xfrm>
              <a:off x="1393201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9" name="Google Shape;2469;p90"/>
            <p:cNvSpPr/>
            <p:nvPr/>
          </p:nvSpPr>
          <p:spPr>
            <a:xfrm>
              <a:off x="1721829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0" name="Google Shape;2470;p90"/>
            <p:cNvSpPr/>
            <p:nvPr/>
          </p:nvSpPr>
          <p:spPr>
            <a:xfrm>
              <a:off x="226950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1" name="Google Shape;2471;p90"/>
            <p:cNvSpPr/>
            <p:nvPr/>
          </p:nvSpPr>
          <p:spPr>
            <a:xfrm>
              <a:off x="2595644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2" name="Google Shape;2472;p90"/>
            <p:cNvSpPr/>
            <p:nvPr/>
          </p:nvSpPr>
          <p:spPr>
            <a:xfrm>
              <a:off x="2047969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3" name="Google Shape;2473;p90"/>
            <p:cNvSpPr/>
            <p:nvPr/>
          </p:nvSpPr>
          <p:spPr>
            <a:xfrm>
              <a:off x="2376598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4" name="Google Shape;2474;p90"/>
            <p:cNvSpPr/>
            <p:nvPr/>
          </p:nvSpPr>
          <p:spPr>
            <a:xfrm>
              <a:off x="292427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5" name="Google Shape;2475;p90"/>
            <p:cNvSpPr/>
            <p:nvPr/>
          </p:nvSpPr>
          <p:spPr>
            <a:xfrm>
              <a:off x="325041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6" name="Google Shape;2476;p90"/>
            <p:cNvSpPr/>
            <p:nvPr/>
          </p:nvSpPr>
          <p:spPr>
            <a:xfrm>
              <a:off x="2702739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7" name="Google Shape;2477;p90"/>
            <p:cNvSpPr/>
            <p:nvPr/>
          </p:nvSpPr>
          <p:spPr>
            <a:xfrm>
              <a:off x="3031366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8" name="Google Shape;2478;p90"/>
            <p:cNvSpPr/>
            <p:nvPr/>
          </p:nvSpPr>
          <p:spPr>
            <a:xfrm>
              <a:off x="357904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9" name="Google Shape;2479;p90"/>
            <p:cNvSpPr/>
            <p:nvPr/>
          </p:nvSpPr>
          <p:spPr>
            <a:xfrm>
              <a:off x="3357508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0" name="Google Shape;2480;p90"/>
            <p:cNvSpPr/>
            <p:nvPr/>
          </p:nvSpPr>
          <p:spPr>
            <a:xfrm>
              <a:off x="390767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1" name="Google Shape;2481;p90"/>
            <p:cNvSpPr/>
            <p:nvPr/>
          </p:nvSpPr>
          <p:spPr>
            <a:xfrm>
              <a:off x="423381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2" name="Google Shape;2482;p90"/>
            <p:cNvSpPr/>
            <p:nvPr/>
          </p:nvSpPr>
          <p:spPr>
            <a:xfrm>
              <a:off x="3686136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3" name="Google Shape;2483;p90"/>
            <p:cNvSpPr/>
            <p:nvPr/>
          </p:nvSpPr>
          <p:spPr>
            <a:xfrm>
              <a:off x="4014764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4" name="Google Shape;2484;p90"/>
            <p:cNvSpPr/>
            <p:nvPr/>
          </p:nvSpPr>
          <p:spPr>
            <a:xfrm>
              <a:off x="4562439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5" name="Google Shape;2485;p90"/>
            <p:cNvSpPr/>
            <p:nvPr/>
          </p:nvSpPr>
          <p:spPr>
            <a:xfrm>
              <a:off x="488858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6" name="Google Shape;2486;p90"/>
            <p:cNvSpPr/>
            <p:nvPr/>
          </p:nvSpPr>
          <p:spPr>
            <a:xfrm>
              <a:off x="4340905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7" name="Google Shape;2487;p90"/>
            <p:cNvSpPr/>
            <p:nvPr/>
          </p:nvSpPr>
          <p:spPr>
            <a:xfrm>
              <a:off x="4669534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8" name="Google Shape;2488;p90"/>
            <p:cNvSpPr/>
            <p:nvPr/>
          </p:nvSpPr>
          <p:spPr>
            <a:xfrm>
              <a:off x="521720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9" name="Google Shape;2489;p90"/>
            <p:cNvSpPr/>
            <p:nvPr/>
          </p:nvSpPr>
          <p:spPr>
            <a:xfrm>
              <a:off x="554334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0" name="Google Shape;2490;p90"/>
            <p:cNvSpPr/>
            <p:nvPr/>
          </p:nvSpPr>
          <p:spPr>
            <a:xfrm>
              <a:off x="4995674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1" name="Google Shape;2491;p90"/>
            <p:cNvSpPr/>
            <p:nvPr/>
          </p:nvSpPr>
          <p:spPr>
            <a:xfrm>
              <a:off x="5324302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2" name="Google Shape;2492;p90"/>
            <p:cNvSpPr/>
            <p:nvPr/>
          </p:nvSpPr>
          <p:spPr>
            <a:xfrm>
              <a:off x="587197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3" name="Google Shape;2493;p90"/>
            <p:cNvSpPr/>
            <p:nvPr/>
          </p:nvSpPr>
          <p:spPr>
            <a:xfrm>
              <a:off x="619811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4" name="Google Shape;2494;p90"/>
            <p:cNvSpPr/>
            <p:nvPr/>
          </p:nvSpPr>
          <p:spPr>
            <a:xfrm>
              <a:off x="5650443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5" name="Google Shape;2495;p90"/>
            <p:cNvSpPr/>
            <p:nvPr/>
          </p:nvSpPr>
          <p:spPr>
            <a:xfrm>
              <a:off x="5979071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6" name="Google Shape;2496;p90"/>
            <p:cNvSpPr/>
            <p:nvPr/>
          </p:nvSpPr>
          <p:spPr>
            <a:xfrm>
              <a:off x="652674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7" name="Google Shape;2497;p90"/>
            <p:cNvSpPr/>
            <p:nvPr/>
          </p:nvSpPr>
          <p:spPr>
            <a:xfrm>
              <a:off x="685288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8" name="Google Shape;2498;p90"/>
            <p:cNvSpPr/>
            <p:nvPr/>
          </p:nvSpPr>
          <p:spPr>
            <a:xfrm>
              <a:off x="6305212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9" name="Google Shape;2499;p90"/>
            <p:cNvSpPr/>
            <p:nvPr/>
          </p:nvSpPr>
          <p:spPr>
            <a:xfrm>
              <a:off x="663384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0" name="Google Shape;2500;p90"/>
            <p:cNvSpPr/>
            <p:nvPr/>
          </p:nvSpPr>
          <p:spPr>
            <a:xfrm>
              <a:off x="718151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1" name="Google Shape;2501;p90"/>
            <p:cNvSpPr/>
            <p:nvPr/>
          </p:nvSpPr>
          <p:spPr>
            <a:xfrm>
              <a:off x="6959981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2" name="Google Shape;2502;p90"/>
            <p:cNvSpPr/>
            <p:nvPr/>
          </p:nvSpPr>
          <p:spPr>
            <a:xfrm>
              <a:off x="751014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3" name="Google Shape;2503;p90"/>
            <p:cNvSpPr/>
            <p:nvPr/>
          </p:nvSpPr>
          <p:spPr>
            <a:xfrm>
              <a:off x="783628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4" name="Google Shape;2504;p90"/>
            <p:cNvSpPr/>
            <p:nvPr/>
          </p:nvSpPr>
          <p:spPr>
            <a:xfrm>
              <a:off x="7288609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5" name="Google Shape;2505;p90"/>
            <p:cNvSpPr/>
            <p:nvPr/>
          </p:nvSpPr>
          <p:spPr>
            <a:xfrm>
              <a:off x="7617237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6" name="Google Shape;2506;p90"/>
            <p:cNvSpPr/>
            <p:nvPr/>
          </p:nvSpPr>
          <p:spPr>
            <a:xfrm>
              <a:off x="816491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7" name="Google Shape;2507;p90"/>
            <p:cNvSpPr/>
            <p:nvPr/>
          </p:nvSpPr>
          <p:spPr>
            <a:xfrm>
              <a:off x="849105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8" name="Google Shape;2508;p90"/>
            <p:cNvSpPr/>
            <p:nvPr/>
          </p:nvSpPr>
          <p:spPr>
            <a:xfrm>
              <a:off x="7943378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9" name="Google Shape;2509;p90"/>
            <p:cNvSpPr/>
            <p:nvPr/>
          </p:nvSpPr>
          <p:spPr>
            <a:xfrm>
              <a:off x="8272007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0" name="Google Shape;2510;p90"/>
            <p:cNvSpPr/>
            <p:nvPr/>
          </p:nvSpPr>
          <p:spPr>
            <a:xfrm>
              <a:off x="881968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1" name="Google Shape;2511;p90"/>
            <p:cNvSpPr/>
            <p:nvPr/>
          </p:nvSpPr>
          <p:spPr>
            <a:xfrm>
              <a:off x="914582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2" name="Google Shape;2512;p90"/>
            <p:cNvSpPr/>
            <p:nvPr/>
          </p:nvSpPr>
          <p:spPr>
            <a:xfrm>
              <a:off x="8598147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3" name="Google Shape;2513;p90"/>
            <p:cNvSpPr/>
            <p:nvPr/>
          </p:nvSpPr>
          <p:spPr>
            <a:xfrm>
              <a:off x="8926774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4" name="Google Shape;2514;p90"/>
            <p:cNvSpPr/>
            <p:nvPr/>
          </p:nvSpPr>
          <p:spPr>
            <a:xfrm>
              <a:off x="947445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5" name="Google Shape;2515;p90"/>
            <p:cNvSpPr/>
            <p:nvPr/>
          </p:nvSpPr>
          <p:spPr>
            <a:xfrm>
              <a:off x="980059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6" name="Google Shape;2516;p90"/>
            <p:cNvSpPr/>
            <p:nvPr/>
          </p:nvSpPr>
          <p:spPr>
            <a:xfrm>
              <a:off x="9252915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7" name="Google Shape;2517;p90"/>
            <p:cNvSpPr/>
            <p:nvPr/>
          </p:nvSpPr>
          <p:spPr>
            <a:xfrm>
              <a:off x="9581544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8" name="Google Shape;2518;p90"/>
            <p:cNvSpPr/>
            <p:nvPr/>
          </p:nvSpPr>
          <p:spPr>
            <a:xfrm>
              <a:off x="1012921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9" name="Google Shape;2519;p90"/>
            <p:cNvSpPr/>
            <p:nvPr/>
          </p:nvSpPr>
          <p:spPr>
            <a:xfrm>
              <a:off x="1045536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0" name="Google Shape;2520;p90"/>
            <p:cNvSpPr/>
            <p:nvPr/>
          </p:nvSpPr>
          <p:spPr>
            <a:xfrm>
              <a:off x="9907685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1" name="Google Shape;2521;p90"/>
            <p:cNvSpPr/>
            <p:nvPr/>
          </p:nvSpPr>
          <p:spPr>
            <a:xfrm>
              <a:off x="10236312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2" name="Google Shape;2522;p90"/>
            <p:cNvSpPr/>
            <p:nvPr/>
          </p:nvSpPr>
          <p:spPr>
            <a:xfrm>
              <a:off x="1078398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3" name="Google Shape;2523;p90"/>
            <p:cNvSpPr/>
            <p:nvPr/>
          </p:nvSpPr>
          <p:spPr>
            <a:xfrm>
              <a:off x="10562454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4" name="Google Shape;2524;p90"/>
            <p:cNvSpPr/>
            <p:nvPr/>
          </p:nvSpPr>
          <p:spPr>
            <a:xfrm>
              <a:off x="1111261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5" name="Google Shape;2525;p90"/>
            <p:cNvSpPr/>
            <p:nvPr/>
          </p:nvSpPr>
          <p:spPr>
            <a:xfrm>
              <a:off x="1143875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6" name="Google Shape;2526;p90"/>
            <p:cNvSpPr/>
            <p:nvPr/>
          </p:nvSpPr>
          <p:spPr>
            <a:xfrm>
              <a:off x="10891083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7" name="Google Shape;2527;p90"/>
            <p:cNvSpPr/>
            <p:nvPr/>
          </p:nvSpPr>
          <p:spPr>
            <a:xfrm>
              <a:off x="11219710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8" name="Google Shape;2528;p90"/>
            <p:cNvSpPr/>
            <p:nvPr/>
          </p:nvSpPr>
          <p:spPr>
            <a:xfrm>
              <a:off x="1176738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9" name="Google Shape;2529;p90"/>
            <p:cNvSpPr/>
            <p:nvPr/>
          </p:nvSpPr>
          <p:spPr>
            <a:xfrm>
              <a:off x="1209352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0" name="Google Shape;2530;p90"/>
            <p:cNvSpPr/>
            <p:nvPr/>
          </p:nvSpPr>
          <p:spPr>
            <a:xfrm>
              <a:off x="11545852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1" name="Google Shape;2531;p90"/>
            <p:cNvSpPr/>
            <p:nvPr/>
          </p:nvSpPr>
          <p:spPr>
            <a:xfrm>
              <a:off x="11874480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532" name="Google Shape;2532;p90"/>
          <p:cNvGrpSpPr/>
          <p:nvPr/>
        </p:nvGrpSpPr>
        <p:grpSpPr>
          <a:xfrm>
            <a:off x="83664" y="1774045"/>
            <a:ext cx="12009863" cy="176637"/>
            <a:chOff x="83664" y="1663922"/>
            <a:chExt cx="12009863" cy="176637"/>
          </a:xfrm>
        </p:grpSpPr>
        <p:sp>
          <p:nvSpPr>
            <p:cNvPr id="2533" name="Google Shape;2533;p90"/>
            <p:cNvSpPr/>
            <p:nvPr/>
          </p:nvSpPr>
          <p:spPr>
            <a:xfrm>
              <a:off x="1187199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4" name="Google Shape;2534;p90"/>
            <p:cNvSpPr/>
            <p:nvPr/>
          </p:nvSpPr>
          <p:spPr>
            <a:xfrm>
              <a:off x="1154585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5" name="Google Shape;2535;p90"/>
            <p:cNvSpPr/>
            <p:nvPr/>
          </p:nvSpPr>
          <p:spPr>
            <a:xfrm flipH="1">
              <a:off x="11979088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6" name="Google Shape;2536;p90"/>
            <p:cNvSpPr/>
            <p:nvPr/>
          </p:nvSpPr>
          <p:spPr>
            <a:xfrm flipH="1">
              <a:off x="11652948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7" name="Google Shape;2537;p90"/>
            <p:cNvSpPr/>
            <p:nvPr/>
          </p:nvSpPr>
          <p:spPr>
            <a:xfrm>
              <a:off x="1121722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8" name="Google Shape;2538;p90"/>
            <p:cNvSpPr/>
            <p:nvPr/>
          </p:nvSpPr>
          <p:spPr>
            <a:xfrm>
              <a:off x="1089108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9" name="Google Shape;2539;p90"/>
            <p:cNvSpPr/>
            <p:nvPr/>
          </p:nvSpPr>
          <p:spPr>
            <a:xfrm flipH="1">
              <a:off x="1132431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0" name="Google Shape;2540;p90"/>
            <p:cNvSpPr/>
            <p:nvPr/>
          </p:nvSpPr>
          <p:spPr>
            <a:xfrm flipH="1">
              <a:off x="10998178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1" name="Google Shape;2541;p90"/>
            <p:cNvSpPr/>
            <p:nvPr/>
          </p:nvSpPr>
          <p:spPr>
            <a:xfrm>
              <a:off x="10562456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2" name="Google Shape;2542;p90"/>
            <p:cNvSpPr/>
            <p:nvPr/>
          </p:nvSpPr>
          <p:spPr>
            <a:xfrm>
              <a:off x="1023631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3" name="Google Shape;2543;p90"/>
            <p:cNvSpPr/>
            <p:nvPr/>
          </p:nvSpPr>
          <p:spPr>
            <a:xfrm flipH="1">
              <a:off x="10669550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4" name="Google Shape;2544;p90"/>
            <p:cNvSpPr/>
            <p:nvPr/>
          </p:nvSpPr>
          <p:spPr>
            <a:xfrm flipH="1">
              <a:off x="10343410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5" name="Google Shape;2545;p90"/>
            <p:cNvSpPr/>
            <p:nvPr/>
          </p:nvSpPr>
          <p:spPr>
            <a:xfrm>
              <a:off x="990768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6" name="Google Shape;2546;p90"/>
            <p:cNvSpPr/>
            <p:nvPr/>
          </p:nvSpPr>
          <p:spPr>
            <a:xfrm>
              <a:off x="9581546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7" name="Google Shape;2547;p90"/>
            <p:cNvSpPr/>
            <p:nvPr/>
          </p:nvSpPr>
          <p:spPr>
            <a:xfrm flipH="1">
              <a:off x="10014782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8" name="Google Shape;2548;p90"/>
            <p:cNvSpPr/>
            <p:nvPr/>
          </p:nvSpPr>
          <p:spPr>
            <a:xfrm flipH="1">
              <a:off x="9688641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9" name="Google Shape;2549;p90"/>
            <p:cNvSpPr/>
            <p:nvPr/>
          </p:nvSpPr>
          <p:spPr>
            <a:xfrm>
              <a:off x="925291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0" name="Google Shape;2550;p90"/>
            <p:cNvSpPr/>
            <p:nvPr/>
          </p:nvSpPr>
          <p:spPr>
            <a:xfrm>
              <a:off x="892677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1" name="Google Shape;2551;p90"/>
            <p:cNvSpPr/>
            <p:nvPr/>
          </p:nvSpPr>
          <p:spPr>
            <a:xfrm flipH="1">
              <a:off x="9360012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2" name="Google Shape;2552;p90"/>
            <p:cNvSpPr/>
            <p:nvPr/>
          </p:nvSpPr>
          <p:spPr>
            <a:xfrm flipH="1">
              <a:off x="9033872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3" name="Google Shape;2553;p90"/>
            <p:cNvSpPr/>
            <p:nvPr/>
          </p:nvSpPr>
          <p:spPr>
            <a:xfrm>
              <a:off x="859814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4" name="Google Shape;2554;p90"/>
            <p:cNvSpPr/>
            <p:nvPr/>
          </p:nvSpPr>
          <p:spPr>
            <a:xfrm flipH="1">
              <a:off x="8705243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5" name="Google Shape;2555;p90"/>
            <p:cNvSpPr/>
            <p:nvPr/>
          </p:nvSpPr>
          <p:spPr>
            <a:xfrm>
              <a:off x="826952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6" name="Google Shape;2556;p90"/>
            <p:cNvSpPr/>
            <p:nvPr/>
          </p:nvSpPr>
          <p:spPr>
            <a:xfrm>
              <a:off x="794337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7" name="Google Shape;2557;p90"/>
            <p:cNvSpPr/>
            <p:nvPr/>
          </p:nvSpPr>
          <p:spPr>
            <a:xfrm flipH="1">
              <a:off x="8376614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8" name="Google Shape;2558;p90"/>
            <p:cNvSpPr/>
            <p:nvPr/>
          </p:nvSpPr>
          <p:spPr>
            <a:xfrm flipH="1">
              <a:off x="8050474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9" name="Google Shape;2559;p90"/>
            <p:cNvSpPr/>
            <p:nvPr/>
          </p:nvSpPr>
          <p:spPr>
            <a:xfrm>
              <a:off x="7614751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0" name="Google Shape;2560;p90"/>
            <p:cNvSpPr/>
            <p:nvPr/>
          </p:nvSpPr>
          <p:spPr>
            <a:xfrm>
              <a:off x="728861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1" name="Google Shape;2561;p90"/>
            <p:cNvSpPr/>
            <p:nvPr/>
          </p:nvSpPr>
          <p:spPr>
            <a:xfrm flipH="1">
              <a:off x="7721846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2" name="Google Shape;2562;p90"/>
            <p:cNvSpPr/>
            <p:nvPr/>
          </p:nvSpPr>
          <p:spPr>
            <a:xfrm flipH="1">
              <a:off x="7395705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3" name="Google Shape;2563;p90"/>
            <p:cNvSpPr/>
            <p:nvPr/>
          </p:nvSpPr>
          <p:spPr>
            <a:xfrm>
              <a:off x="695998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4" name="Google Shape;2564;p90"/>
            <p:cNvSpPr/>
            <p:nvPr/>
          </p:nvSpPr>
          <p:spPr>
            <a:xfrm>
              <a:off x="663384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5" name="Google Shape;2565;p90"/>
            <p:cNvSpPr/>
            <p:nvPr/>
          </p:nvSpPr>
          <p:spPr>
            <a:xfrm flipH="1">
              <a:off x="7067077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6" name="Google Shape;2566;p90"/>
            <p:cNvSpPr/>
            <p:nvPr/>
          </p:nvSpPr>
          <p:spPr>
            <a:xfrm flipH="1">
              <a:off x="6740936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7" name="Google Shape;2567;p90"/>
            <p:cNvSpPr/>
            <p:nvPr/>
          </p:nvSpPr>
          <p:spPr>
            <a:xfrm>
              <a:off x="630521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8" name="Google Shape;2568;p90"/>
            <p:cNvSpPr/>
            <p:nvPr/>
          </p:nvSpPr>
          <p:spPr>
            <a:xfrm>
              <a:off x="597907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9" name="Google Shape;2569;p90"/>
            <p:cNvSpPr/>
            <p:nvPr/>
          </p:nvSpPr>
          <p:spPr>
            <a:xfrm flipH="1">
              <a:off x="6412308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0" name="Google Shape;2570;p90"/>
            <p:cNvSpPr/>
            <p:nvPr/>
          </p:nvSpPr>
          <p:spPr>
            <a:xfrm flipH="1">
              <a:off x="6086167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1" name="Google Shape;2571;p90"/>
            <p:cNvSpPr/>
            <p:nvPr/>
          </p:nvSpPr>
          <p:spPr>
            <a:xfrm>
              <a:off x="565044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2" name="Google Shape;2572;p90"/>
            <p:cNvSpPr/>
            <p:nvPr/>
          </p:nvSpPr>
          <p:spPr>
            <a:xfrm>
              <a:off x="532430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3" name="Google Shape;2573;p90"/>
            <p:cNvSpPr/>
            <p:nvPr/>
          </p:nvSpPr>
          <p:spPr>
            <a:xfrm flipH="1">
              <a:off x="575753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4" name="Google Shape;2574;p90"/>
            <p:cNvSpPr/>
            <p:nvPr/>
          </p:nvSpPr>
          <p:spPr>
            <a:xfrm flipH="1">
              <a:off x="5431399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5" name="Google Shape;2575;p90"/>
            <p:cNvSpPr/>
            <p:nvPr/>
          </p:nvSpPr>
          <p:spPr>
            <a:xfrm>
              <a:off x="499567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6" name="Google Shape;2576;p90"/>
            <p:cNvSpPr/>
            <p:nvPr/>
          </p:nvSpPr>
          <p:spPr>
            <a:xfrm flipH="1">
              <a:off x="510276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7" name="Google Shape;2577;p90"/>
            <p:cNvSpPr/>
            <p:nvPr/>
          </p:nvSpPr>
          <p:spPr>
            <a:xfrm>
              <a:off x="466704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8" name="Google Shape;2578;p90"/>
            <p:cNvSpPr/>
            <p:nvPr/>
          </p:nvSpPr>
          <p:spPr>
            <a:xfrm>
              <a:off x="434090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9" name="Google Shape;2579;p90"/>
            <p:cNvSpPr/>
            <p:nvPr/>
          </p:nvSpPr>
          <p:spPr>
            <a:xfrm flipH="1">
              <a:off x="4774142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0" name="Google Shape;2580;p90"/>
            <p:cNvSpPr/>
            <p:nvPr/>
          </p:nvSpPr>
          <p:spPr>
            <a:xfrm flipH="1">
              <a:off x="4448001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1" name="Google Shape;2581;p90"/>
            <p:cNvSpPr/>
            <p:nvPr/>
          </p:nvSpPr>
          <p:spPr>
            <a:xfrm>
              <a:off x="401227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2" name="Google Shape;2582;p90"/>
            <p:cNvSpPr/>
            <p:nvPr/>
          </p:nvSpPr>
          <p:spPr>
            <a:xfrm>
              <a:off x="368613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3" name="Google Shape;2583;p90"/>
            <p:cNvSpPr/>
            <p:nvPr/>
          </p:nvSpPr>
          <p:spPr>
            <a:xfrm flipH="1">
              <a:off x="4119373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4" name="Google Shape;2584;p90"/>
            <p:cNvSpPr/>
            <p:nvPr/>
          </p:nvSpPr>
          <p:spPr>
            <a:xfrm flipH="1">
              <a:off x="3793231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5" name="Google Shape;2585;p90"/>
            <p:cNvSpPr/>
            <p:nvPr/>
          </p:nvSpPr>
          <p:spPr>
            <a:xfrm>
              <a:off x="335751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6" name="Google Shape;2586;p90"/>
            <p:cNvSpPr/>
            <p:nvPr/>
          </p:nvSpPr>
          <p:spPr>
            <a:xfrm>
              <a:off x="303136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7" name="Google Shape;2587;p90"/>
            <p:cNvSpPr/>
            <p:nvPr/>
          </p:nvSpPr>
          <p:spPr>
            <a:xfrm flipH="1">
              <a:off x="3464604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8" name="Google Shape;2588;p90"/>
            <p:cNvSpPr/>
            <p:nvPr/>
          </p:nvSpPr>
          <p:spPr>
            <a:xfrm flipH="1">
              <a:off x="3138464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9" name="Google Shape;2589;p90"/>
            <p:cNvSpPr/>
            <p:nvPr/>
          </p:nvSpPr>
          <p:spPr>
            <a:xfrm>
              <a:off x="270274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0" name="Google Shape;2590;p90"/>
            <p:cNvSpPr/>
            <p:nvPr/>
          </p:nvSpPr>
          <p:spPr>
            <a:xfrm>
              <a:off x="237659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1" name="Google Shape;2591;p90"/>
            <p:cNvSpPr/>
            <p:nvPr/>
          </p:nvSpPr>
          <p:spPr>
            <a:xfrm flipH="1">
              <a:off x="2809836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2" name="Google Shape;2592;p90"/>
            <p:cNvSpPr/>
            <p:nvPr/>
          </p:nvSpPr>
          <p:spPr>
            <a:xfrm flipH="1">
              <a:off x="2483694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3" name="Google Shape;2593;p90"/>
            <p:cNvSpPr/>
            <p:nvPr/>
          </p:nvSpPr>
          <p:spPr>
            <a:xfrm>
              <a:off x="204797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4" name="Google Shape;2594;p90"/>
            <p:cNvSpPr/>
            <p:nvPr/>
          </p:nvSpPr>
          <p:spPr>
            <a:xfrm>
              <a:off x="172183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5" name="Google Shape;2595;p90"/>
            <p:cNvSpPr/>
            <p:nvPr/>
          </p:nvSpPr>
          <p:spPr>
            <a:xfrm flipH="1">
              <a:off x="2155066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6" name="Google Shape;2596;p90"/>
            <p:cNvSpPr/>
            <p:nvPr/>
          </p:nvSpPr>
          <p:spPr>
            <a:xfrm flipH="1">
              <a:off x="1828926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7" name="Google Shape;2597;p90"/>
            <p:cNvSpPr/>
            <p:nvPr/>
          </p:nvSpPr>
          <p:spPr>
            <a:xfrm>
              <a:off x="139320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8" name="Google Shape;2598;p90"/>
            <p:cNvSpPr/>
            <p:nvPr/>
          </p:nvSpPr>
          <p:spPr>
            <a:xfrm flipH="1">
              <a:off x="1500297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9" name="Google Shape;2599;p90"/>
            <p:cNvSpPr/>
            <p:nvPr/>
          </p:nvSpPr>
          <p:spPr>
            <a:xfrm>
              <a:off x="106457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0" name="Google Shape;2600;p90"/>
            <p:cNvSpPr/>
            <p:nvPr/>
          </p:nvSpPr>
          <p:spPr>
            <a:xfrm>
              <a:off x="73843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1" name="Google Shape;2601;p90"/>
            <p:cNvSpPr/>
            <p:nvPr/>
          </p:nvSpPr>
          <p:spPr>
            <a:xfrm flipH="1">
              <a:off x="1171668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2" name="Google Shape;2602;p90"/>
            <p:cNvSpPr/>
            <p:nvPr/>
          </p:nvSpPr>
          <p:spPr>
            <a:xfrm flipH="1">
              <a:off x="845528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3" name="Google Shape;2603;p90"/>
            <p:cNvSpPr/>
            <p:nvPr/>
          </p:nvSpPr>
          <p:spPr>
            <a:xfrm>
              <a:off x="40980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4" name="Google Shape;2604;p90"/>
            <p:cNvSpPr/>
            <p:nvPr/>
          </p:nvSpPr>
          <p:spPr>
            <a:xfrm>
              <a:off x="8366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5" name="Google Shape;2605;p90"/>
            <p:cNvSpPr/>
            <p:nvPr/>
          </p:nvSpPr>
          <p:spPr>
            <a:xfrm flipH="1">
              <a:off x="516899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6" name="Google Shape;2606;p90"/>
            <p:cNvSpPr/>
            <p:nvPr/>
          </p:nvSpPr>
          <p:spPr>
            <a:xfrm flipH="1">
              <a:off x="190758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607" name="Google Shape;2607;p90"/>
          <p:cNvGrpSpPr/>
          <p:nvPr/>
        </p:nvGrpSpPr>
        <p:grpSpPr>
          <a:xfrm>
            <a:off x="83663" y="2059080"/>
            <a:ext cx="12009864" cy="176637"/>
            <a:chOff x="83663" y="1961698"/>
            <a:chExt cx="12009864" cy="176637"/>
          </a:xfrm>
        </p:grpSpPr>
        <p:sp>
          <p:nvSpPr>
            <p:cNvPr id="2608" name="Google Shape;2608;p90"/>
            <p:cNvSpPr/>
            <p:nvPr/>
          </p:nvSpPr>
          <p:spPr>
            <a:xfrm>
              <a:off x="521720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9" name="Google Shape;2609;p90"/>
            <p:cNvSpPr/>
            <p:nvPr/>
          </p:nvSpPr>
          <p:spPr>
            <a:xfrm>
              <a:off x="554334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0" name="Google Shape;2610;p90"/>
            <p:cNvSpPr/>
            <p:nvPr/>
          </p:nvSpPr>
          <p:spPr>
            <a:xfrm>
              <a:off x="499567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1" name="Google Shape;2611;p90"/>
            <p:cNvSpPr/>
            <p:nvPr/>
          </p:nvSpPr>
          <p:spPr>
            <a:xfrm>
              <a:off x="532430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2" name="Google Shape;2612;p90"/>
            <p:cNvSpPr/>
            <p:nvPr/>
          </p:nvSpPr>
          <p:spPr>
            <a:xfrm>
              <a:off x="587197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3" name="Google Shape;2613;p90"/>
            <p:cNvSpPr/>
            <p:nvPr/>
          </p:nvSpPr>
          <p:spPr>
            <a:xfrm>
              <a:off x="619811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4" name="Google Shape;2614;p90"/>
            <p:cNvSpPr/>
            <p:nvPr/>
          </p:nvSpPr>
          <p:spPr>
            <a:xfrm>
              <a:off x="5650444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5" name="Google Shape;2615;p90"/>
            <p:cNvSpPr/>
            <p:nvPr/>
          </p:nvSpPr>
          <p:spPr>
            <a:xfrm>
              <a:off x="597907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6" name="Google Shape;2616;p90"/>
            <p:cNvSpPr/>
            <p:nvPr/>
          </p:nvSpPr>
          <p:spPr>
            <a:xfrm>
              <a:off x="6526746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7" name="Google Shape;2617;p90"/>
            <p:cNvSpPr/>
            <p:nvPr/>
          </p:nvSpPr>
          <p:spPr>
            <a:xfrm>
              <a:off x="685288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8" name="Google Shape;2618;p90"/>
            <p:cNvSpPr/>
            <p:nvPr/>
          </p:nvSpPr>
          <p:spPr>
            <a:xfrm>
              <a:off x="6305213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9" name="Google Shape;2619;p90"/>
            <p:cNvSpPr/>
            <p:nvPr/>
          </p:nvSpPr>
          <p:spPr>
            <a:xfrm>
              <a:off x="6633841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0" name="Google Shape;2620;p90"/>
            <p:cNvSpPr/>
            <p:nvPr/>
          </p:nvSpPr>
          <p:spPr>
            <a:xfrm>
              <a:off x="7181515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1" name="Google Shape;2621;p90"/>
            <p:cNvSpPr/>
            <p:nvPr/>
          </p:nvSpPr>
          <p:spPr>
            <a:xfrm>
              <a:off x="7507656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2" name="Google Shape;2622;p90"/>
            <p:cNvSpPr/>
            <p:nvPr/>
          </p:nvSpPr>
          <p:spPr>
            <a:xfrm>
              <a:off x="6959982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3" name="Google Shape;2623;p90"/>
            <p:cNvSpPr/>
            <p:nvPr/>
          </p:nvSpPr>
          <p:spPr>
            <a:xfrm>
              <a:off x="7288610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4" name="Google Shape;2624;p90"/>
            <p:cNvSpPr/>
            <p:nvPr/>
          </p:nvSpPr>
          <p:spPr>
            <a:xfrm>
              <a:off x="7836284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5" name="Google Shape;2625;p90"/>
            <p:cNvSpPr/>
            <p:nvPr/>
          </p:nvSpPr>
          <p:spPr>
            <a:xfrm>
              <a:off x="8162425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6" name="Google Shape;2626;p90"/>
            <p:cNvSpPr/>
            <p:nvPr/>
          </p:nvSpPr>
          <p:spPr>
            <a:xfrm>
              <a:off x="7614751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7" name="Google Shape;2627;p90"/>
            <p:cNvSpPr/>
            <p:nvPr/>
          </p:nvSpPr>
          <p:spPr>
            <a:xfrm>
              <a:off x="7943378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8" name="Google Shape;2628;p90"/>
            <p:cNvSpPr/>
            <p:nvPr/>
          </p:nvSpPr>
          <p:spPr>
            <a:xfrm>
              <a:off x="8491054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9" name="Google Shape;2629;p90"/>
            <p:cNvSpPr/>
            <p:nvPr/>
          </p:nvSpPr>
          <p:spPr>
            <a:xfrm>
              <a:off x="8269520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0" name="Google Shape;2630;p90"/>
            <p:cNvSpPr/>
            <p:nvPr/>
          </p:nvSpPr>
          <p:spPr>
            <a:xfrm>
              <a:off x="8819682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1" name="Google Shape;2631;p90"/>
            <p:cNvSpPr/>
            <p:nvPr/>
          </p:nvSpPr>
          <p:spPr>
            <a:xfrm>
              <a:off x="9145823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2" name="Google Shape;2632;p90"/>
            <p:cNvSpPr/>
            <p:nvPr/>
          </p:nvSpPr>
          <p:spPr>
            <a:xfrm>
              <a:off x="8598148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3" name="Google Shape;2633;p90"/>
            <p:cNvSpPr/>
            <p:nvPr/>
          </p:nvSpPr>
          <p:spPr>
            <a:xfrm>
              <a:off x="8926776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4" name="Google Shape;2634;p90"/>
            <p:cNvSpPr/>
            <p:nvPr/>
          </p:nvSpPr>
          <p:spPr>
            <a:xfrm>
              <a:off x="9474451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5" name="Google Shape;2635;p90"/>
            <p:cNvSpPr/>
            <p:nvPr/>
          </p:nvSpPr>
          <p:spPr>
            <a:xfrm>
              <a:off x="9800592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6" name="Google Shape;2636;p90"/>
            <p:cNvSpPr/>
            <p:nvPr/>
          </p:nvSpPr>
          <p:spPr>
            <a:xfrm>
              <a:off x="9252918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7" name="Google Shape;2637;p90"/>
            <p:cNvSpPr/>
            <p:nvPr/>
          </p:nvSpPr>
          <p:spPr>
            <a:xfrm>
              <a:off x="9581546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8" name="Google Shape;2638;p90"/>
            <p:cNvSpPr/>
            <p:nvPr/>
          </p:nvSpPr>
          <p:spPr>
            <a:xfrm>
              <a:off x="1012922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9" name="Google Shape;2639;p90"/>
            <p:cNvSpPr/>
            <p:nvPr/>
          </p:nvSpPr>
          <p:spPr>
            <a:xfrm>
              <a:off x="1045536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0" name="Google Shape;2640;p90"/>
            <p:cNvSpPr/>
            <p:nvPr/>
          </p:nvSpPr>
          <p:spPr>
            <a:xfrm>
              <a:off x="9907686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1" name="Google Shape;2641;p90"/>
            <p:cNvSpPr/>
            <p:nvPr/>
          </p:nvSpPr>
          <p:spPr>
            <a:xfrm>
              <a:off x="10236314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2" name="Google Shape;2642;p90"/>
            <p:cNvSpPr/>
            <p:nvPr/>
          </p:nvSpPr>
          <p:spPr>
            <a:xfrm>
              <a:off x="1078398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3" name="Google Shape;2643;p90"/>
            <p:cNvSpPr/>
            <p:nvPr/>
          </p:nvSpPr>
          <p:spPr>
            <a:xfrm>
              <a:off x="1111013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4" name="Google Shape;2644;p90"/>
            <p:cNvSpPr/>
            <p:nvPr/>
          </p:nvSpPr>
          <p:spPr>
            <a:xfrm>
              <a:off x="1056245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5" name="Google Shape;2645;p90"/>
            <p:cNvSpPr/>
            <p:nvPr/>
          </p:nvSpPr>
          <p:spPr>
            <a:xfrm>
              <a:off x="10891083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6" name="Google Shape;2646;p90"/>
            <p:cNvSpPr/>
            <p:nvPr/>
          </p:nvSpPr>
          <p:spPr>
            <a:xfrm>
              <a:off x="1143875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7" name="Google Shape;2647;p90"/>
            <p:cNvSpPr/>
            <p:nvPr/>
          </p:nvSpPr>
          <p:spPr>
            <a:xfrm>
              <a:off x="1176489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8" name="Google Shape;2648;p90"/>
            <p:cNvSpPr/>
            <p:nvPr/>
          </p:nvSpPr>
          <p:spPr>
            <a:xfrm>
              <a:off x="1121722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9" name="Google Shape;2649;p90"/>
            <p:cNvSpPr/>
            <p:nvPr/>
          </p:nvSpPr>
          <p:spPr>
            <a:xfrm>
              <a:off x="1154585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0" name="Google Shape;2650;p90"/>
            <p:cNvSpPr/>
            <p:nvPr/>
          </p:nvSpPr>
          <p:spPr>
            <a:xfrm>
              <a:off x="1209352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1" name="Google Shape;2651;p90"/>
            <p:cNvSpPr/>
            <p:nvPr/>
          </p:nvSpPr>
          <p:spPr>
            <a:xfrm>
              <a:off x="11871993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2" name="Google Shape;2652;p90"/>
            <p:cNvSpPr/>
            <p:nvPr/>
          </p:nvSpPr>
          <p:spPr>
            <a:xfrm>
              <a:off x="302710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3" name="Google Shape;2653;p90"/>
            <p:cNvSpPr/>
            <p:nvPr/>
          </p:nvSpPr>
          <p:spPr>
            <a:xfrm>
              <a:off x="83663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4" name="Google Shape;2654;p90"/>
            <p:cNvSpPr/>
            <p:nvPr/>
          </p:nvSpPr>
          <p:spPr>
            <a:xfrm>
              <a:off x="63133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5" name="Google Shape;2655;p90"/>
            <p:cNvSpPr/>
            <p:nvPr/>
          </p:nvSpPr>
          <p:spPr>
            <a:xfrm>
              <a:off x="957479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6" name="Google Shape;2656;p90"/>
            <p:cNvSpPr/>
            <p:nvPr/>
          </p:nvSpPr>
          <p:spPr>
            <a:xfrm>
              <a:off x="409806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7" name="Google Shape;2657;p90"/>
            <p:cNvSpPr/>
            <p:nvPr/>
          </p:nvSpPr>
          <p:spPr>
            <a:xfrm>
              <a:off x="738432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8" name="Google Shape;2658;p90"/>
            <p:cNvSpPr/>
            <p:nvPr/>
          </p:nvSpPr>
          <p:spPr>
            <a:xfrm>
              <a:off x="128610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9" name="Google Shape;2659;p90"/>
            <p:cNvSpPr/>
            <p:nvPr/>
          </p:nvSpPr>
          <p:spPr>
            <a:xfrm>
              <a:off x="1064574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0" name="Google Shape;2660;p90"/>
            <p:cNvSpPr/>
            <p:nvPr/>
          </p:nvSpPr>
          <p:spPr>
            <a:xfrm>
              <a:off x="161473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1" name="Google Shape;2661;p90"/>
            <p:cNvSpPr/>
            <p:nvPr/>
          </p:nvSpPr>
          <p:spPr>
            <a:xfrm>
              <a:off x="194087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2" name="Google Shape;2662;p90"/>
            <p:cNvSpPr/>
            <p:nvPr/>
          </p:nvSpPr>
          <p:spPr>
            <a:xfrm>
              <a:off x="1393203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3" name="Google Shape;2663;p90"/>
            <p:cNvSpPr/>
            <p:nvPr/>
          </p:nvSpPr>
          <p:spPr>
            <a:xfrm>
              <a:off x="1721829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4" name="Google Shape;2664;p90"/>
            <p:cNvSpPr/>
            <p:nvPr/>
          </p:nvSpPr>
          <p:spPr>
            <a:xfrm>
              <a:off x="226950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5" name="Google Shape;2665;p90"/>
            <p:cNvSpPr/>
            <p:nvPr/>
          </p:nvSpPr>
          <p:spPr>
            <a:xfrm>
              <a:off x="2595646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6" name="Google Shape;2666;p90"/>
            <p:cNvSpPr/>
            <p:nvPr/>
          </p:nvSpPr>
          <p:spPr>
            <a:xfrm>
              <a:off x="2047971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7" name="Google Shape;2667;p90"/>
            <p:cNvSpPr/>
            <p:nvPr/>
          </p:nvSpPr>
          <p:spPr>
            <a:xfrm>
              <a:off x="2376599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8" name="Google Shape;2668;p90"/>
            <p:cNvSpPr/>
            <p:nvPr/>
          </p:nvSpPr>
          <p:spPr>
            <a:xfrm>
              <a:off x="2924274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9" name="Google Shape;2669;p90"/>
            <p:cNvSpPr/>
            <p:nvPr/>
          </p:nvSpPr>
          <p:spPr>
            <a:xfrm>
              <a:off x="325041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0" name="Google Shape;2670;p90"/>
            <p:cNvSpPr/>
            <p:nvPr/>
          </p:nvSpPr>
          <p:spPr>
            <a:xfrm>
              <a:off x="2702740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1" name="Google Shape;2671;p90"/>
            <p:cNvSpPr/>
            <p:nvPr/>
          </p:nvSpPr>
          <p:spPr>
            <a:xfrm>
              <a:off x="3031368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2" name="Google Shape;2672;p90"/>
            <p:cNvSpPr/>
            <p:nvPr/>
          </p:nvSpPr>
          <p:spPr>
            <a:xfrm>
              <a:off x="3579042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3" name="Google Shape;2673;p90"/>
            <p:cNvSpPr/>
            <p:nvPr/>
          </p:nvSpPr>
          <p:spPr>
            <a:xfrm>
              <a:off x="3905183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4" name="Google Shape;2674;p90"/>
            <p:cNvSpPr/>
            <p:nvPr/>
          </p:nvSpPr>
          <p:spPr>
            <a:xfrm>
              <a:off x="3357509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5" name="Google Shape;2675;p90"/>
            <p:cNvSpPr/>
            <p:nvPr/>
          </p:nvSpPr>
          <p:spPr>
            <a:xfrm>
              <a:off x="3686137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6" name="Google Shape;2676;p90"/>
            <p:cNvSpPr/>
            <p:nvPr/>
          </p:nvSpPr>
          <p:spPr>
            <a:xfrm>
              <a:off x="4233811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7" name="Google Shape;2677;p90"/>
            <p:cNvSpPr/>
            <p:nvPr/>
          </p:nvSpPr>
          <p:spPr>
            <a:xfrm>
              <a:off x="4559953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8" name="Google Shape;2678;p90"/>
            <p:cNvSpPr/>
            <p:nvPr/>
          </p:nvSpPr>
          <p:spPr>
            <a:xfrm>
              <a:off x="4012279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9" name="Google Shape;2679;p90"/>
            <p:cNvSpPr/>
            <p:nvPr/>
          </p:nvSpPr>
          <p:spPr>
            <a:xfrm>
              <a:off x="4340906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0" name="Google Shape;2680;p90"/>
            <p:cNvSpPr/>
            <p:nvPr/>
          </p:nvSpPr>
          <p:spPr>
            <a:xfrm>
              <a:off x="4888581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1" name="Google Shape;2681;p90"/>
            <p:cNvSpPr/>
            <p:nvPr/>
          </p:nvSpPr>
          <p:spPr>
            <a:xfrm>
              <a:off x="4667048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682" name="Google Shape;2682;p90"/>
          <p:cNvGrpSpPr/>
          <p:nvPr/>
        </p:nvGrpSpPr>
        <p:grpSpPr>
          <a:xfrm>
            <a:off x="83664" y="2344115"/>
            <a:ext cx="12009863" cy="176637"/>
            <a:chOff x="83664" y="2252007"/>
            <a:chExt cx="12009863" cy="176637"/>
          </a:xfrm>
        </p:grpSpPr>
        <p:sp>
          <p:nvSpPr>
            <p:cNvPr id="2683" name="Google Shape;2683;p90"/>
            <p:cNvSpPr/>
            <p:nvPr/>
          </p:nvSpPr>
          <p:spPr>
            <a:xfrm>
              <a:off x="1187199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4" name="Google Shape;2684;p90"/>
            <p:cNvSpPr/>
            <p:nvPr/>
          </p:nvSpPr>
          <p:spPr>
            <a:xfrm>
              <a:off x="1154585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5" name="Google Shape;2685;p90"/>
            <p:cNvSpPr/>
            <p:nvPr/>
          </p:nvSpPr>
          <p:spPr>
            <a:xfrm flipH="1">
              <a:off x="11979088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6" name="Google Shape;2686;p90"/>
            <p:cNvSpPr/>
            <p:nvPr/>
          </p:nvSpPr>
          <p:spPr>
            <a:xfrm flipH="1">
              <a:off x="11652948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7" name="Google Shape;2687;p90"/>
            <p:cNvSpPr/>
            <p:nvPr/>
          </p:nvSpPr>
          <p:spPr>
            <a:xfrm>
              <a:off x="1121722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8" name="Google Shape;2688;p90"/>
            <p:cNvSpPr/>
            <p:nvPr/>
          </p:nvSpPr>
          <p:spPr>
            <a:xfrm>
              <a:off x="1089108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9" name="Google Shape;2689;p90"/>
            <p:cNvSpPr/>
            <p:nvPr/>
          </p:nvSpPr>
          <p:spPr>
            <a:xfrm flipH="1">
              <a:off x="1132431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0" name="Google Shape;2690;p90"/>
            <p:cNvSpPr/>
            <p:nvPr/>
          </p:nvSpPr>
          <p:spPr>
            <a:xfrm flipH="1">
              <a:off x="10998178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1" name="Google Shape;2691;p90"/>
            <p:cNvSpPr/>
            <p:nvPr/>
          </p:nvSpPr>
          <p:spPr>
            <a:xfrm>
              <a:off x="10562456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2" name="Google Shape;2692;p90"/>
            <p:cNvSpPr/>
            <p:nvPr/>
          </p:nvSpPr>
          <p:spPr>
            <a:xfrm>
              <a:off x="1023631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3" name="Google Shape;2693;p90"/>
            <p:cNvSpPr/>
            <p:nvPr/>
          </p:nvSpPr>
          <p:spPr>
            <a:xfrm flipH="1">
              <a:off x="10669550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4" name="Google Shape;2694;p90"/>
            <p:cNvSpPr/>
            <p:nvPr/>
          </p:nvSpPr>
          <p:spPr>
            <a:xfrm flipH="1">
              <a:off x="10343410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5" name="Google Shape;2695;p90"/>
            <p:cNvSpPr/>
            <p:nvPr/>
          </p:nvSpPr>
          <p:spPr>
            <a:xfrm>
              <a:off x="990768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6" name="Google Shape;2696;p90"/>
            <p:cNvSpPr/>
            <p:nvPr/>
          </p:nvSpPr>
          <p:spPr>
            <a:xfrm>
              <a:off x="9581546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7" name="Google Shape;2697;p90"/>
            <p:cNvSpPr/>
            <p:nvPr/>
          </p:nvSpPr>
          <p:spPr>
            <a:xfrm flipH="1">
              <a:off x="10014782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8" name="Google Shape;2698;p90"/>
            <p:cNvSpPr/>
            <p:nvPr/>
          </p:nvSpPr>
          <p:spPr>
            <a:xfrm flipH="1">
              <a:off x="9688641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9" name="Google Shape;2699;p90"/>
            <p:cNvSpPr/>
            <p:nvPr/>
          </p:nvSpPr>
          <p:spPr>
            <a:xfrm>
              <a:off x="925291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0" name="Google Shape;2700;p90"/>
            <p:cNvSpPr/>
            <p:nvPr/>
          </p:nvSpPr>
          <p:spPr>
            <a:xfrm>
              <a:off x="892677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1" name="Google Shape;2701;p90"/>
            <p:cNvSpPr/>
            <p:nvPr/>
          </p:nvSpPr>
          <p:spPr>
            <a:xfrm flipH="1">
              <a:off x="9360012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2" name="Google Shape;2702;p90"/>
            <p:cNvSpPr/>
            <p:nvPr/>
          </p:nvSpPr>
          <p:spPr>
            <a:xfrm flipH="1">
              <a:off x="9033872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3" name="Google Shape;2703;p90"/>
            <p:cNvSpPr/>
            <p:nvPr/>
          </p:nvSpPr>
          <p:spPr>
            <a:xfrm>
              <a:off x="859814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4" name="Google Shape;2704;p90"/>
            <p:cNvSpPr/>
            <p:nvPr/>
          </p:nvSpPr>
          <p:spPr>
            <a:xfrm flipH="1">
              <a:off x="8705243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5" name="Google Shape;2705;p90"/>
            <p:cNvSpPr/>
            <p:nvPr/>
          </p:nvSpPr>
          <p:spPr>
            <a:xfrm>
              <a:off x="826952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6" name="Google Shape;2706;p90"/>
            <p:cNvSpPr/>
            <p:nvPr/>
          </p:nvSpPr>
          <p:spPr>
            <a:xfrm>
              <a:off x="794337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7" name="Google Shape;2707;p90"/>
            <p:cNvSpPr/>
            <p:nvPr/>
          </p:nvSpPr>
          <p:spPr>
            <a:xfrm flipH="1">
              <a:off x="8376614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8" name="Google Shape;2708;p90"/>
            <p:cNvSpPr/>
            <p:nvPr/>
          </p:nvSpPr>
          <p:spPr>
            <a:xfrm flipH="1">
              <a:off x="8050474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9" name="Google Shape;2709;p90"/>
            <p:cNvSpPr/>
            <p:nvPr/>
          </p:nvSpPr>
          <p:spPr>
            <a:xfrm>
              <a:off x="7614751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0" name="Google Shape;2710;p90"/>
            <p:cNvSpPr/>
            <p:nvPr/>
          </p:nvSpPr>
          <p:spPr>
            <a:xfrm>
              <a:off x="728861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1" name="Google Shape;2711;p90"/>
            <p:cNvSpPr/>
            <p:nvPr/>
          </p:nvSpPr>
          <p:spPr>
            <a:xfrm flipH="1">
              <a:off x="7721846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2" name="Google Shape;2712;p90"/>
            <p:cNvSpPr/>
            <p:nvPr/>
          </p:nvSpPr>
          <p:spPr>
            <a:xfrm flipH="1">
              <a:off x="7395705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3" name="Google Shape;2713;p90"/>
            <p:cNvSpPr/>
            <p:nvPr/>
          </p:nvSpPr>
          <p:spPr>
            <a:xfrm>
              <a:off x="695998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4" name="Google Shape;2714;p90"/>
            <p:cNvSpPr/>
            <p:nvPr/>
          </p:nvSpPr>
          <p:spPr>
            <a:xfrm>
              <a:off x="663384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5" name="Google Shape;2715;p90"/>
            <p:cNvSpPr/>
            <p:nvPr/>
          </p:nvSpPr>
          <p:spPr>
            <a:xfrm flipH="1">
              <a:off x="7067077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6" name="Google Shape;2716;p90"/>
            <p:cNvSpPr/>
            <p:nvPr/>
          </p:nvSpPr>
          <p:spPr>
            <a:xfrm flipH="1">
              <a:off x="6740936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7" name="Google Shape;2717;p90"/>
            <p:cNvSpPr/>
            <p:nvPr/>
          </p:nvSpPr>
          <p:spPr>
            <a:xfrm>
              <a:off x="630521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8" name="Google Shape;2718;p90"/>
            <p:cNvSpPr/>
            <p:nvPr/>
          </p:nvSpPr>
          <p:spPr>
            <a:xfrm>
              <a:off x="597907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9" name="Google Shape;2719;p90"/>
            <p:cNvSpPr/>
            <p:nvPr/>
          </p:nvSpPr>
          <p:spPr>
            <a:xfrm flipH="1">
              <a:off x="6412308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0" name="Google Shape;2720;p90"/>
            <p:cNvSpPr/>
            <p:nvPr/>
          </p:nvSpPr>
          <p:spPr>
            <a:xfrm flipH="1">
              <a:off x="6086167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1" name="Google Shape;2721;p90"/>
            <p:cNvSpPr/>
            <p:nvPr/>
          </p:nvSpPr>
          <p:spPr>
            <a:xfrm>
              <a:off x="565044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2" name="Google Shape;2722;p90"/>
            <p:cNvSpPr/>
            <p:nvPr/>
          </p:nvSpPr>
          <p:spPr>
            <a:xfrm>
              <a:off x="532430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3" name="Google Shape;2723;p90"/>
            <p:cNvSpPr/>
            <p:nvPr/>
          </p:nvSpPr>
          <p:spPr>
            <a:xfrm flipH="1">
              <a:off x="575753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4" name="Google Shape;2724;p90"/>
            <p:cNvSpPr/>
            <p:nvPr/>
          </p:nvSpPr>
          <p:spPr>
            <a:xfrm flipH="1">
              <a:off x="5431399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5" name="Google Shape;2725;p90"/>
            <p:cNvSpPr/>
            <p:nvPr/>
          </p:nvSpPr>
          <p:spPr>
            <a:xfrm>
              <a:off x="499567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6" name="Google Shape;2726;p90"/>
            <p:cNvSpPr/>
            <p:nvPr/>
          </p:nvSpPr>
          <p:spPr>
            <a:xfrm flipH="1">
              <a:off x="510276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7" name="Google Shape;2727;p90"/>
            <p:cNvSpPr/>
            <p:nvPr/>
          </p:nvSpPr>
          <p:spPr>
            <a:xfrm>
              <a:off x="466704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8" name="Google Shape;2728;p90"/>
            <p:cNvSpPr/>
            <p:nvPr/>
          </p:nvSpPr>
          <p:spPr>
            <a:xfrm>
              <a:off x="434090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9" name="Google Shape;2729;p90"/>
            <p:cNvSpPr/>
            <p:nvPr/>
          </p:nvSpPr>
          <p:spPr>
            <a:xfrm flipH="1">
              <a:off x="4774142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0" name="Google Shape;2730;p90"/>
            <p:cNvSpPr/>
            <p:nvPr/>
          </p:nvSpPr>
          <p:spPr>
            <a:xfrm flipH="1">
              <a:off x="4448001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1" name="Google Shape;2731;p90"/>
            <p:cNvSpPr/>
            <p:nvPr/>
          </p:nvSpPr>
          <p:spPr>
            <a:xfrm>
              <a:off x="401227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2" name="Google Shape;2732;p90"/>
            <p:cNvSpPr/>
            <p:nvPr/>
          </p:nvSpPr>
          <p:spPr>
            <a:xfrm>
              <a:off x="368613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3" name="Google Shape;2733;p90"/>
            <p:cNvSpPr/>
            <p:nvPr/>
          </p:nvSpPr>
          <p:spPr>
            <a:xfrm flipH="1">
              <a:off x="4119373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4" name="Google Shape;2734;p90"/>
            <p:cNvSpPr/>
            <p:nvPr/>
          </p:nvSpPr>
          <p:spPr>
            <a:xfrm flipH="1">
              <a:off x="3793231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5" name="Google Shape;2735;p90"/>
            <p:cNvSpPr/>
            <p:nvPr/>
          </p:nvSpPr>
          <p:spPr>
            <a:xfrm>
              <a:off x="335751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6" name="Google Shape;2736;p90"/>
            <p:cNvSpPr/>
            <p:nvPr/>
          </p:nvSpPr>
          <p:spPr>
            <a:xfrm>
              <a:off x="303136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7" name="Google Shape;2737;p90"/>
            <p:cNvSpPr/>
            <p:nvPr/>
          </p:nvSpPr>
          <p:spPr>
            <a:xfrm flipH="1">
              <a:off x="3464604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8" name="Google Shape;2738;p90"/>
            <p:cNvSpPr/>
            <p:nvPr/>
          </p:nvSpPr>
          <p:spPr>
            <a:xfrm flipH="1">
              <a:off x="3138464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9" name="Google Shape;2739;p90"/>
            <p:cNvSpPr/>
            <p:nvPr/>
          </p:nvSpPr>
          <p:spPr>
            <a:xfrm>
              <a:off x="270274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0" name="Google Shape;2740;p90"/>
            <p:cNvSpPr/>
            <p:nvPr/>
          </p:nvSpPr>
          <p:spPr>
            <a:xfrm>
              <a:off x="237659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1" name="Google Shape;2741;p90"/>
            <p:cNvSpPr/>
            <p:nvPr/>
          </p:nvSpPr>
          <p:spPr>
            <a:xfrm flipH="1">
              <a:off x="2809836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2" name="Google Shape;2742;p90"/>
            <p:cNvSpPr/>
            <p:nvPr/>
          </p:nvSpPr>
          <p:spPr>
            <a:xfrm flipH="1">
              <a:off x="2483694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3" name="Google Shape;2743;p90"/>
            <p:cNvSpPr/>
            <p:nvPr/>
          </p:nvSpPr>
          <p:spPr>
            <a:xfrm>
              <a:off x="204797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4" name="Google Shape;2744;p90"/>
            <p:cNvSpPr/>
            <p:nvPr/>
          </p:nvSpPr>
          <p:spPr>
            <a:xfrm>
              <a:off x="172183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5" name="Google Shape;2745;p90"/>
            <p:cNvSpPr/>
            <p:nvPr/>
          </p:nvSpPr>
          <p:spPr>
            <a:xfrm flipH="1">
              <a:off x="2155066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6" name="Google Shape;2746;p90"/>
            <p:cNvSpPr/>
            <p:nvPr/>
          </p:nvSpPr>
          <p:spPr>
            <a:xfrm flipH="1">
              <a:off x="1828926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7" name="Google Shape;2747;p90"/>
            <p:cNvSpPr/>
            <p:nvPr/>
          </p:nvSpPr>
          <p:spPr>
            <a:xfrm>
              <a:off x="139320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8" name="Google Shape;2748;p90"/>
            <p:cNvSpPr/>
            <p:nvPr/>
          </p:nvSpPr>
          <p:spPr>
            <a:xfrm flipH="1">
              <a:off x="1500297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9" name="Google Shape;2749;p90"/>
            <p:cNvSpPr/>
            <p:nvPr/>
          </p:nvSpPr>
          <p:spPr>
            <a:xfrm>
              <a:off x="106457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0" name="Google Shape;2750;p90"/>
            <p:cNvSpPr/>
            <p:nvPr/>
          </p:nvSpPr>
          <p:spPr>
            <a:xfrm>
              <a:off x="73843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1" name="Google Shape;2751;p90"/>
            <p:cNvSpPr/>
            <p:nvPr/>
          </p:nvSpPr>
          <p:spPr>
            <a:xfrm flipH="1">
              <a:off x="1171668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2" name="Google Shape;2752;p90"/>
            <p:cNvSpPr/>
            <p:nvPr/>
          </p:nvSpPr>
          <p:spPr>
            <a:xfrm flipH="1">
              <a:off x="845528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3" name="Google Shape;2753;p90"/>
            <p:cNvSpPr/>
            <p:nvPr/>
          </p:nvSpPr>
          <p:spPr>
            <a:xfrm>
              <a:off x="40980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4" name="Google Shape;2754;p90"/>
            <p:cNvSpPr/>
            <p:nvPr/>
          </p:nvSpPr>
          <p:spPr>
            <a:xfrm>
              <a:off x="8366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5" name="Google Shape;2755;p90"/>
            <p:cNvSpPr/>
            <p:nvPr/>
          </p:nvSpPr>
          <p:spPr>
            <a:xfrm flipH="1">
              <a:off x="516899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6" name="Google Shape;2756;p90"/>
            <p:cNvSpPr/>
            <p:nvPr/>
          </p:nvSpPr>
          <p:spPr>
            <a:xfrm flipH="1">
              <a:off x="190758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757" name="Google Shape;2757;p90"/>
          <p:cNvGrpSpPr/>
          <p:nvPr/>
        </p:nvGrpSpPr>
        <p:grpSpPr>
          <a:xfrm>
            <a:off x="83663" y="918941"/>
            <a:ext cx="12009863" cy="176637"/>
            <a:chOff x="83663" y="795844"/>
            <a:chExt cx="12009863" cy="176637"/>
          </a:xfrm>
        </p:grpSpPr>
        <p:sp>
          <p:nvSpPr>
            <p:cNvPr id="2758" name="Google Shape;2758;p90"/>
            <p:cNvSpPr/>
            <p:nvPr/>
          </p:nvSpPr>
          <p:spPr>
            <a:xfrm>
              <a:off x="30519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9" name="Google Shape;2759;p90"/>
            <p:cNvSpPr/>
            <p:nvPr/>
          </p:nvSpPr>
          <p:spPr>
            <a:xfrm>
              <a:off x="63133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0" name="Google Shape;2760;p90"/>
            <p:cNvSpPr/>
            <p:nvPr/>
          </p:nvSpPr>
          <p:spPr>
            <a:xfrm>
              <a:off x="83663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1" name="Google Shape;2761;p90"/>
            <p:cNvSpPr/>
            <p:nvPr/>
          </p:nvSpPr>
          <p:spPr>
            <a:xfrm>
              <a:off x="41229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2" name="Google Shape;2762;p90"/>
            <p:cNvSpPr/>
            <p:nvPr/>
          </p:nvSpPr>
          <p:spPr>
            <a:xfrm>
              <a:off x="95996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3" name="Google Shape;2763;p90"/>
            <p:cNvSpPr/>
            <p:nvPr/>
          </p:nvSpPr>
          <p:spPr>
            <a:xfrm>
              <a:off x="128610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4" name="Google Shape;2764;p90"/>
            <p:cNvSpPr/>
            <p:nvPr/>
          </p:nvSpPr>
          <p:spPr>
            <a:xfrm>
              <a:off x="738432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5" name="Google Shape;2765;p90"/>
            <p:cNvSpPr/>
            <p:nvPr/>
          </p:nvSpPr>
          <p:spPr>
            <a:xfrm>
              <a:off x="106706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6" name="Google Shape;2766;p90"/>
            <p:cNvSpPr/>
            <p:nvPr/>
          </p:nvSpPr>
          <p:spPr>
            <a:xfrm>
              <a:off x="1614734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7" name="Google Shape;2767;p90"/>
            <p:cNvSpPr/>
            <p:nvPr/>
          </p:nvSpPr>
          <p:spPr>
            <a:xfrm>
              <a:off x="194087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8" name="Google Shape;2768;p90"/>
            <p:cNvSpPr/>
            <p:nvPr/>
          </p:nvSpPr>
          <p:spPr>
            <a:xfrm>
              <a:off x="1393201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9" name="Google Shape;2769;p90"/>
            <p:cNvSpPr/>
            <p:nvPr/>
          </p:nvSpPr>
          <p:spPr>
            <a:xfrm>
              <a:off x="1721829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0" name="Google Shape;2770;p90"/>
            <p:cNvSpPr/>
            <p:nvPr/>
          </p:nvSpPr>
          <p:spPr>
            <a:xfrm>
              <a:off x="226950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1" name="Google Shape;2771;p90"/>
            <p:cNvSpPr/>
            <p:nvPr/>
          </p:nvSpPr>
          <p:spPr>
            <a:xfrm>
              <a:off x="2595644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2" name="Google Shape;2772;p90"/>
            <p:cNvSpPr/>
            <p:nvPr/>
          </p:nvSpPr>
          <p:spPr>
            <a:xfrm>
              <a:off x="2047969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3" name="Google Shape;2773;p90"/>
            <p:cNvSpPr/>
            <p:nvPr/>
          </p:nvSpPr>
          <p:spPr>
            <a:xfrm>
              <a:off x="2376598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4" name="Google Shape;2774;p90"/>
            <p:cNvSpPr/>
            <p:nvPr/>
          </p:nvSpPr>
          <p:spPr>
            <a:xfrm>
              <a:off x="292427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5" name="Google Shape;2775;p90"/>
            <p:cNvSpPr/>
            <p:nvPr/>
          </p:nvSpPr>
          <p:spPr>
            <a:xfrm>
              <a:off x="325041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6" name="Google Shape;2776;p90"/>
            <p:cNvSpPr/>
            <p:nvPr/>
          </p:nvSpPr>
          <p:spPr>
            <a:xfrm>
              <a:off x="2702739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7" name="Google Shape;2777;p90"/>
            <p:cNvSpPr/>
            <p:nvPr/>
          </p:nvSpPr>
          <p:spPr>
            <a:xfrm>
              <a:off x="3031366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8" name="Google Shape;2778;p90"/>
            <p:cNvSpPr/>
            <p:nvPr/>
          </p:nvSpPr>
          <p:spPr>
            <a:xfrm>
              <a:off x="357904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9" name="Google Shape;2779;p90"/>
            <p:cNvSpPr/>
            <p:nvPr/>
          </p:nvSpPr>
          <p:spPr>
            <a:xfrm>
              <a:off x="3357508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0" name="Google Shape;2780;p90"/>
            <p:cNvSpPr/>
            <p:nvPr/>
          </p:nvSpPr>
          <p:spPr>
            <a:xfrm>
              <a:off x="390767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1" name="Google Shape;2781;p90"/>
            <p:cNvSpPr/>
            <p:nvPr/>
          </p:nvSpPr>
          <p:spPr>
            <a:xfrm>
              <a:off x="423381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2" name="Google Shape;2782;p90"/>
            <p:cNvSpPr/>
            <p:nvPr/>
          </p:nvSpPr>
          <p:spPr>
            <a:xfrm>
              <a:off x="3686136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3" name="Google Shape;2783;p90"/>
            <p:cNvSpPr/>
            <p:nvPr/>
          </p:nvSpPr>
          <p:spPr>
            <a:xfrm>
              <a:off x="4014764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4" name="Google Shape;2784;p90"/>
            <p:cNvSpPr/>
            <p:nvPr/>
          </p:nvSpPr>
          <p:spPr>
            <a:xfrm>
              <a:off x="4562439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5" name="Google Shape;2785;p90"/>
            <p:cNvSpPr/>
            <p:nvPr/>
          </p:nvSpPr>
          <p:spPr>
            <a:xfrm>
              <a:off x="488858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6" name="Google Shape;2786;p90"/>
            <p:cNvSpPr/>
            <p:nvPr/>
          </p:nvSpPr>
          <p:spPr>
            <a:xfrm>
              <a:off x="4340905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7" name="Google Shape;2787;p90"/>
            <p:cNvSpPr/>
            <p:nvPr/>
          </p:nvSpPr>
          <p:spPr>
            <a:xfrm>
              <a:off x="4669534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8" name="Google Shape;2788;p90"/>
            <p:cNvSpPr/>
            <p:nvPr/>
          </p:nvSpPr>
          <p:spPr>
            <a:xfrm>
              <a:off x="521720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9" name="Google Shape;2789;p90"/>
            <p:cNvSpPr/>
            <p:nvPr/>
          </p:nvSpPr>
          <p:spPr>
            <a:xfrm>
              <a:off x="554334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0" name="Google Shape;2790;p90"/>
            <p:cNvSpPr/>
            <p:nvPr/>
          </p:nvSpPr>
          <p:spPr>
            <a:xfrm>
              <a:off x="4995674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1" name="Google Shape;2791;p90"/>
            <p:cNvSpPr/>
            <p:nvPr/>
          </p:nvSpPr>
          <p:spPr>
            <a:xfrm>
              <a:off x="5324302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2" name="Google Shape;2792;p90"/>
            <p:cNvSpPr/>
            <p:nvPr/>
          </p:nvSpPr>
          <p:spPr>
            <a:xfrm>
              <a:off x="587197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3" name="Google Shape;2793;p90"/>
            <p:cNvSpPr/>
            <p:nvPr/>
          </p:nvSpPr>
          <p:spPr>
            <a:xfrm>
              <a:off x="619811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4" name="Google Shape;2794;p90"/>
            <p:cNvSpPr/>
            <p:nvPr/>
          </p:nvSpPr>
          <p:spPr>
            <a:xfrm>
              <a:off x="5650443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5" name="Google Shape;2795;p90"/>
            <p:cNvSpPr/>
            <p:nvPr/>
          </p:nvSpPr>
          <p:spPr>
            <a:xfrm>
              <a:off x="5979071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6" name="Google Shape;2796;p90"/>
            <p:cNvSpPr/>
            <p:nvPr/>
          </p:nvSpPr>
          <p:spPr>
            <a:xfrm>
              <a:off x="652674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7" name="Google Shape;2797;p90"/>
            <p:cNvSpPr/>
            <p:nvPr/>
          </p:nvSpPr>
          <p:spPr>
            <a:xfrm>
              <a:off x="685288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8" name="Google Shape;2798;p90"/>
            <p:cNvSpPr/>
            <p:nvPr/>
          </p:nvSpPr>
          <p:spPr>
            <a:xfrm>
              <a:off x="6305212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9" name="Google Shape;2799;p90"/>
            <p:cNvSpPr/>
            <p:nvPr/>
          </p:nvSpPr>
          <p:spPr>
            <a:xfrm>
              <a:off x="663384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0" name="Google Shape;2800;p90"/>
            <p:cNvSpPr/>
            <p:nvPr/>
          </p:nvSpPr>
          <p:spPr>
            <a:xfrm>
              <a:off x="718151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1" name="Google Shape;2801;p90"/>
            <p:cNvSpPr/>
            <p:nvPr/>
          </p:nvSpPr>
          <p:spPr>
            <a:xfrm>
              <a:off x="6959981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2" name="Google Shape;2802;p90"/>
            <p:cNvSpPr/>
            <p:nvPr/>
          </p:nvSpPr>
          <p:spPr>
            <a:xfrm>
              <a:off x="751014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3" name="Google Shape;2803;p90"/>
            <p:cNvSpPr/>
            <p:nvPr/>
          </p:nvSpPr>
          <p:spPr>
            <a:xfrm>
              <a:off x="783628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4" name="Google Shape;2804;p90"/>
            <p:cNvSpPr/>
            <p:nvPr/>
          </p:nvSpPr>
          <p:spPr>
            <a:xfrm>
              <a:off x="7288609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5" name="Google Shape;2805;p90"/>
            <p:cNvSpPr/>
            <p:nvPr/>
          </p:nvSpPr>
          <p:spPr>
            <a:xfrm>
              <a:off x="7617237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6" name="Google Shape;2806;p90"/>
            <p:cNvSpPr/>
            <p:nvPr/>
          </p:nvSpPr>
          <p:spPr>
            <a:xfrm>
              <a:off x="816491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7" name="Google Shape;2807;p90"/>
            <p:cNvSpPr/>
            <p:nvPr/>
          </p:nvSpPr>
          <p:spPr>
            <a:xfrm>
              <a:off x="849105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8" name="Google Shape;2808;p90"/>
            <p:cNvSpPr/>
            <p:nvPr/>
          </p:nvSpPr>
          <p:spPr>
            <a:xfrm>
              <a:off x="7943378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9" name="Google Shape;2809;p90"/>
            <p:cNvSpPr/>
            <p:nvPr/>
          </p:nvSpPr>
          <p:spPr>
            <a:xfrm>
              <a:off x="8272007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0" name="Google Shape;2810;p90"/>
            <p:cNvSpPr/>
            <p:nvPr/>
          </p:nvSpPr>
          <p:spPr>
            <a:xfrm>
              <a:off x="881968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1" name="Google Shape;2811;p90"/>
            <p:cNvSpPr/>
            <p:nvPr/>
          </p:nvSpPr>
          <p:spPr>
            <a:xfrm>
              <a:off x="914582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2" name="Google Shape;2812;p90"/>
            <p:cNvSpPr/>
            <p:nvPr/>
          </p:nvSpPr>
          <p:spPr>
            <a:xfrm>
              <a:off x="8598147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3" name="Google Shape;2813;p90"/>
            <p:cNvSpPr/>
            <p:nvPr/>
          </p:nvSpPr>
          <p:spPr>
            <a:xfrm>
              <a:off x="8926774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4" name="Google Shape;2814;p90"/>
            <p:cNvSpPr/>
            <p:nvPr/>
          </p:nvSpPr>
          <p:spPr>
            <a:xfrm>
              <a:off x="947445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5" name="Google Shape;2815;p90"/>
            <p:cNvSpPr/>
            <p:nvPr/>
          </p:nvSpPr>
          <p:spPr>
            <a:xfrm>
              <a:off x="980059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6" name="Google Shape;2816;p90"/>
            <p:cNvSpPr/>
            <p:nvPr/>
          </p:nvSpPr>
          <p:spPr>
            <a:xfrm>
              <a:off x="9252915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7" name="Google Shape;2817;p90"/>
            <p:cNvSpPr/>
            <p:nvPr/>
          </p:nvSpPr>
          <p:spPr>
            <a:xfrm>
              <a:off x="9581544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8" name="Google Shape;2818;p90"/>
            <p:cNvSpPr/>
            <p:nvPr/>
          </p:nvSpPr>
          <p:spPr>
            <a:xfrm>
              <a:off x="1012921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9" name="Google Shape;2819;p90"/>
            <p:cNvSpPr/>
            <p:nvPr/>
          </p:nvSpPr>
          <p:spPr>
            <a:xfrm>
              <a:off x="1045536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0" name="Google Shape;2820;p90"/>
            <p:cNvSpPr/>
            <p:nvPr/>
          </p:nvSpPr>
          <p:spPr>
            <a:xfrm>
              <a:off x="9907685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1" name="Google Shape;2821;p90"/>
            <p:cNvSpPr/>
            <p:nvPr/>
          </p:nvSpPr>
          <p:spPr>
            <a:xfrm>
              <a:off x="10236312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2" name="Google Shape;2822;p90"/>
            <p:cNvSpPr/>
            <p:nvPr/>
          </p:nvSpPr>
          <p:spPr>
            <a:xfrm>
              <a:off x="1078398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3" name="Google Shape;2823;p90"/>
            <p:cNvSpPr/>
            <p:nvPr/>
          </p:nvSpPr>
          <p:spPr>
            <a:xfrm>
              <a:off x="10562454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4" name="Google Shape;2824;p90"/>
            <p:cNvSpPr/>
            <p:nvPr/>
          </p:nvSpPr>
          <p:spPr>
            <a:xfrm>
              <a:off x="1111261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5" name="Google Shape;2825;p90"/>
            <p:cNvSpPr/>
            <p:nvPr/>
          </p:nvSpPr>
          <p:spPr>
            <a:xfrm>
              <a:off x="1143875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6" name="Google Shape;2826;p90"/>
            <p:cNvSpPr/>
            <p:nvPr/>
          </p:nvSpPr>
          <p:spPr>
            <a:xfrm>
              <a:off x="10891083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7" name="Google Shape;2827;p90"/>
            <p:cNvSpPr/>
            <p:nvPr/>
          </p:nvSpPr>
          <p:spPr>
            <a:xfrm>
              <a:off x="11219710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8" name="Google Shape;2828;p90"/>
            <p:cNvSpPr/>
            <p:nvPr/>
          </p:nvSpPr>
          <p:spPr>
            <a:xfrm>
              <a:off x="1176738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9" name="Google Shape;2829;p90"/>
            <p:cNvSpPr/>
            <p:nvPr/>
          </p:nvSpPr>
          <p:spPr>
            <a:xfrm>
              <a:off x="1209352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0" name="Google Shape;2830;p90"/>
            <p:cNvSpPr/>
            <p:nvPr/>
          </p:nvSpPr>
          <p:spPr>
            <a:xfrm>
              <a:off x="11545852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1" name="Google Shape;2831;p90"/>
            <p:cNvSpPr/>
            <p:nvPr/>
          </p:nvSpPr>
          <p:spPr>
            <a:xfrm>
              <a:off x="11874480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832" name="Google Shape;2832;p90"/>
          <p:cNvGrpSpPr/>
          <p:nvPr/>
        </p:nvGrpSpPr>
        <p:grpSpPr>
          <a:xfrm>
            <a:off x="83663" y="1203976"/>
            <a:ext cx="12009864" cy="176637"/>
            <a:chOff x="83663" y="1093620"/>
            <a:chExt cx="12009864" cy="176637"/>
          </a:xfrm>
        </p:grpSpPr>
        <p:sp>
          <p:nvSpPr>
            <p:cNvPr id="2833" name="Google Shape;2833;p90"/>
            <p:cNvSpPr/>
            <p:nvPr/>
          </p:nvSpPr>
          <p:spPr>
            <a:xfrm>
              <a:off x="695998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4" name="Google Shape;2834;p90"/>
            <p:cNvSpPr/>
            <p:nvPr/>
          </p:nvSpPr>
          <p:spPr>
            <a:xfrm>
              <a:off x="663384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5" name="Google Shape;2835;p90"/>
            <p:cNvSpPr/>
            <p:nvPr/>
          </p:nvSpPr>
          <p:spPr>
            <a:xfrm flipH="1">
              <a:off x="706707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6" name="Google Shape;2836;p90"/>
            <p:cNvSpPr/>
            <p:nvPr/>
          </p:nvSpPr>
          <p:spPr>
            <a:xfrm flipH="1">
              <a:off x="6740936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7" name="Google Shape;2837;p90"/>
            <p:cNvSpPr/>
            <p:nvPr/>
          </p:nvSpPr>
          <p:spPr>
            <a:xfrm>
              <a:off x="630521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8" name="Google Shape;2838;p90"/>
            <p:cNvSpPr/>
            <p:nvPr/>
          </p:nvSpPr>
          <p:spPr>
            <a:xfrm>
              <a:off x="597907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9" name="Google Shape;2839;p90"/>
            <p:cNvSpPr/>
            <p:nvPr/>
          </p:nvSpPr>
          <p:spPr>
            <a:xfrm flipH="1">
              <a:off x="6412307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0" name="Google Shape;2840;p90"/>
            <p:cNvSpPr/>
            <p:nvPr/>
          </p:nvSpPr>
          <p:spPr>
            <a:xfrm flipH="1">
              <a:off x="6086166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1" name="Google Shape;2841;p90"/>
            <p:cNvSpPr/>
            <p:nvPr/>
          </p:nvSpPr>
          <p:spPr>
            <a:xfrm>
              <a:off x="5650444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2" name="Google Shape;2842;p90"/>
            <p:cNvSpPr/>
            <p:nvPr/>
          </p:nvSpPr>
          <p:spPr>
            <a:xfrm>
              <a:off x="532430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3" name="Google Shape;2843;p90"/>
            <p:cNvSpPr/>
            <p:nvPr/>
          </p:nvSpPr>
          <p:spPr>
            <a:xfrm flipH="1">
              <a:off x="5757538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4" name="Google Shape;2844;p90"/>
            <p:cNvSpPr/>
            <p:nvPr/>
          </p:nvSpPr>
          <p:spPr>
            <a:xfrm flipH="1">
              <a:off x="5431398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5" name="Google Shape;2845;p90"/>
            <p:cNvSpPr/>
            <p:nvPr/>
          </p:nvSpPr>
          <p:spPr>
            <a:xfrm>
              <a:off x="4995675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6" name="Google Shape;2846;p90"/>
            <p:cNvSpPr/>
            <p:nvPr/>
          </p:nvSpPr>
          <p:spPr>
            <a:xfrm>
              <a:off x="4669534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7" name="Google Shape;2847;p90"/>
            <p:cNvSpPr/>
            <p:nvPr/>
          </p:nvSpPr>
          <p:spPr>
            <a:xfrm flipH="1">
              <a:off x="5102769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8" name="Google Shape;2848;p90"/>
            <p:cNvSpPr/>
            <p:nvPr/>
          </p:nvSpPr>
          <p:spPr>
            <a:xfrm flipH="1">
              <a:off x="4776629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9" name="Google Shape;2849;p90"/>
            <p:cNvSpPr/>
            <p:nvPr/>
          </p:nvSpPr>
          <p:spPr>
            <a:xfrm>
              <a:off x="4340906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0" name="Google Shape;2850;p90"/>
            <p:cNvSpPr/>
            <p:nvPr/>
          </p:nvSpPr>
          <p:spPr>
            <a:xfrm>
              <a:off x="4014765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1" name="Google Shape;2851;p90"/>
            <p:cNvSpPr/>
            <p:nvPr/>
          </p:nvSpPr>
          <p:spPr>
            <a:xfrm flipH="1">
              <a:off x="4447999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2" name="Google Shape;2852;p90"/>
            <p:cNvSpPr/>
            <p:nvPr/>
          </p:nvSpPr>
          <p:spPr>
            <a:xfrm flipH="1">
              <a:off x="4121860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3" name="Google Shape;2853;p90"/>
            <p:cNvSpPr/>
            <p:nvPr/>
          </p:nvSpPr>
          <p:spPr>
            <a:xfrm>
              <a:off x="3686136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4" name="Google Shape;2854;p90"/>
            <p:cNvSpPr/>
            <p:nvPr/>
          </p:nvSpPr>
          <p:spPr>
            <a:xfrm flipH="1">
              <a:off x="3793231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5" name="Google Shape;2855;p90"/>
            <p:cNvSpPr/>
            <p:nvPr/>
          </p:nvSpPr>
          <p:spPr>
            <a:xfrm>
              <a:off x="3357508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6" name="Google Shape;2856;p90"/>
            <p:cNvSpPr/>
            <p:nvPr/>
          </p:nvSpPr>
          <p:spPr>
            <a:xfrm>
              <a:off x="3031367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7" name="Google Shape;2857;p90"/>
            <p:cNvSpPr/>
            <p:nvPr/>
          </p:nvSpPr>
          <p:spPr>
            <a:xfrm flipH="1">
              <a:off x="3464602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8" name="Google Shape;2858;p90"/>
            <p:cNvSpPr/>
            <p:nvPr/>
          </p:nvSpPr>
          <p:spPr>
            <a:xfrm flipH="1">
              <a:off x="3138462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9" name="Google Shape;2859;p90"/>
            <p:cNvSpPr/>
            <p:nvPr/>
          </p:nvSpPr>
          <p:spPr>
            <a:xfrm>
              <a:off x="2702739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0" name="Google Shape;2860;p90"/>
            <p:cNvSpPr/>
            <p:nvPr/>
          </p:nvSpPr>
          <p:spPr>
            <a:xfrm>
              <a:off x="2376598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1" name="Google Shape;2861;p90"/>
            <p:cNvSpPr/>
            <p:nvPr/>
          </p:nvSpPr>
          <p:spPr>
            <a:xfrm flipH="1">
              <a:off x="2809833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2" name="Google Shape;2862;p90"/>
            <p:cNvSpPr/>
            <p:nvPr/>
          </p:nvSpPr>
          <p:spPr>
            <a:xfrm flipH="1">
              <a:off x="2483693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3" name="Google Shape;2863;p90"/>
            <p:cNvSpPr/>
            <p:nvPr/>
          </p:nvSpPr>
          <p:spPr>
            <a:xfrm>
              <a:off x="204797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4" name="Google Shape;2864;p90"/>
            <p:cNvSpPr/>
            <p:nvPr/>
          </p:nvSpPr>
          <p:spPr>
            <a:xfrm>
              <a:off x="172183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5" name="Google Shape;2865;p90"/>
            <p:cNvSpPr/>
            <p:nvPr/>
          </p:nvSpPr>
          <p:spPr>
            <a:xfrm flipH="1">
              <a:off x="2155065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6" name="Google Shape;2866;p90"/>
            <p:cNvSpPr/>
            <p:nvPr/>
          </p:nvSpPr>
          <p:spPr>
            <a:xfrm flipH="1">
              <a:off x="1828924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7" name="Google Shape;2867;p90"/>
            <p:cNvSpPr/>
            <p:nvPr/>
          </p:nvSpPr>
          <p:spPr>
            <a:xfrm>
              <a:off x="139320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8" name="Google Shape;2868;p90"/>
            <p:cNvSpPr/>
            <p:nvPr/>
          </p:nvSpPr>
          <p:spPr>
            <a:xfrm>
              <a:off x="106706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9" name="Google Shape;2869;p90"/>
            <p:cNvSpPr/>
            <p:nvPr/>
          </p:nvSpPr>
          <p:spPr>
            <a:xfrm flipH="1">
              <a:off x="150029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0" name="Google Shape;2870;p90"/>
            <p:cNvSpPr/>
            <p:nvPr/>
          </p:nvSpPr>
          <p:spPr>
            <a:xfrm flipH="1">
              <a:off x="1174155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1" name="Google Shape;2871;p90"/>
            <p:cNvSpPr/>
            <p:nvPr/>
          </p:nvSpPr>
          <p:spPr>
            <a:xfrm>
              <a:off x="73843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2" name="Google Shape;2872;p90"/>
            <p:cNvSpPr/>
            <p:nvPr/>
          </p:nvSpPr>
          <p:spPr>
            <a:xfrm>
              <a:off x="41229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3" name="Google Shape;2873;p90"/>
            <p:cNvSpPr/>
            <p:nvPr/>
          </p:nvSpPr>
          <p:spPr>
            <a:xfrm flipH="1">
              <a:off x="84552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4" name="Google Shape;2874;p90"/>
            <p:cNvSpPr/>
            <p:nvPr/>
          </p:nvSpPr>
          <p:spPr>
            <a:xfrm flipH="1">
              <a:off x="519387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5" name="Google Shape;2875;p90"/>
            <p:cNvSpPr/>
            <p:nvPr/>
          </p:nvSpPr>
          <p:spPr>
            <a:xfrm>
              <a:off x="8366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6" name="Google Shape;2876;p90"/>
            <p:cNvSpPr/>
            <p:nvPr/>
          </p:nvSpPr>
          <p:spPr>
            <a:xfrm flipH="1">
              <a:off x="190757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7" name="Google Shape;2877;p90"/>
            <p:cNvSpPr/>
            <p:nvPr/>
          </p:nvSpPr>
          <p:spPr>
            <a:xfrm>
              <a:off x="11874480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8" name="Google Shape;2878;p90"/>
            <p:cNvSpPr/>
            <p:nvPr/>
          </p:nvSpPr>
          <p:spPr>
            <a:xfrm flipH="1">
              <a:off x="11981575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9" name="Google Shape;2879;p90"/>
            <p:cNvSpPr/>
            <p:nvPr/>
          </p:nvSpPr>
          <p:spPr>
            <a:xfrm>
              <a:off x="1154585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0" name="Google Shape;2880;p90"/>
            <p:cNvSpPr/>
            <p:nvPr/>
          </p:nvSpPr>
          <p:spPr>
            <a:xfrm>
              <a:off x="11219711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1" name="Google Shape;2881;p90"/>
            <p:cNvSpPr/>
            <p:nvPr/>
          </p:nvSpPr>
          <p:spPr>
            <a:xfrm flipH="1">
              <a:off x="11652945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2" name="Google Shape;2882;p90"/>
            <p:cNvSpPr/>
            <p:nvPr/>
          </p:nvSpPr>
          <p:spPr>
            <a:xfrm flipH="1">
              <a:off x="11326806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3" name="Google Shape;2883;p90"/>
            <p:cNvSpPr/>
            <p:nvPr/>
          </p:nvSpPr>
          <p:spPr>
            <a:xfrm>
              <a:off x="1089108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4" name="Google Shape;2884;p90"/>
            <p:cNvSpPr/>
            <p:nvPr/>
          </p:nvSpPr>
          <p:spPr>
            <a:xfrm flipH="1">
              <a:off x="10998177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5" name="Google Shape;2885;p90"/>
            <p:cNvSpPr/>
            <p:nvPr/>
          </p:nvSpPr>
          <p:spPr>
            <a:xfrm>
              <a:off x="1056245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6" name="Google Shape;2886;p90"/>
            <p:cNvSpPr/>
            <p:nvPr/>
          </p:nvSpPr>
          <p:spPr>
            <a:xfrm>
              <a:off x="1023631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7" name="Google Shape;2887;p90"/>
            <p:cNvSpPr/>
            <p:nvPr/>
          </p:nvSpPr>
          <p:spPr>
            <a:xfrm flipH="1">
              <a:off x="10669548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8" name="Google Shape;2888;p90"/>
            <p:cNvSpPr/>
            <p:nvPr/>
          </p:nvSpPr>
          <p:spPr>
            <a:xfrm flipH="1">
              <a:off x="10343408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9" name="Google Shape;2889;p90"/>
            <p:cNvSpPr/>
            <p:nvPr/>
          </p:nvSpPr>
          <p:spPr>
            <a:xfrm>
              <a:off x="990768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0" name="Google Shape;2890;p90"/>
            <p:cNvSpPr/>
            <p:nvPr/>
          </p:nvSpPr>
          <p:spPr>
            <a:xfrm>
              <a:off x="9581544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1" name="Google Shape;2891;p90"/>
            <p:cNvSpPr/>
            <p:nvPr/>
          </p:nvSpPr>
          <p:spPr>
            <a:xfrm flipH="1">
              <a:off x="10014780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2" name="Google Shape;2892;p90"/>
            <p:cNvSpPr/>
            <p:nvPr/>
          </p:nvSpPr>
          <p:spPr>
            <a:xfrm flipH="1">
              <a:off x="9688639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3" name="Google Shape;2893;p90"/>
            <p:cNvSpPr/>
            <p:nvPr/>
          </p:nvSpPr>
          <p:spPr>
            <a:xfrm>
              <a:off x="9252916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4" name="Google Shape;2894;p90"/>
            <p:cNvSpPr/>
            <p:nvPr/>
          </p:nvSpPr>
          <p:spPr>
            <a:xfrm>
              <a:off x="892677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5" name="Google Shape;2895;p90"/>
            <p:cNvSpPr/>
            <p:nvPr/>
          </p:nvSpPr>
          <p:spPr>
            <a:xfrm flipH="1">
              <a:off x="9360011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6" name="Google Shape;2896;p90"/>
            <p:cNvSpPr/>
            <p:nvPr/>
          </p:nvSpPr>
          <p:spPr>
            <a:xfrm flipH="1">
              <a:off x="9033870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7" name="Google Shape;2897;p90"/>
            <p:cNvSpPr/>
            <p:nvPr/>
          </p:nvSpPr>
          <p:spPr>
            <a:xfrm>
              <a:off x="8598148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8" name="Google Shape;2898;p90"/>
            <p:cNvSpPr/>
            <p:nvPr/>
          </p:nvSpPr>
          <p:spPr>
            <a:xfrm>
              <a:off x="8272007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9" name="Google Shape;2899;p90"/>
            <p:cNvSpPr/>
            <p:nvPr/>
          </p:nvSpPr>
          <p:spPr>
            <a:xfrm flipH="1">
              <a:off x="8705242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0" name="Google Shape;2900;p90"/>
            <p:cNvSpPr/>
            <p:nvPr/>
          </p:nvSpPr>
          <p:spPr>
            <a:xfrm flipH="1">
              <a:off x="8379101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1" name="Google Shape;2901;p90"/>
            <p:cNvSpPr/>
            <p:nvPr/>
          </p:nvSpPr>
          <p:spPr>
            <a:xfrm>
              <a:off x="7943379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2" name="Google Shape;2902;p90"/>
            <p:cNvSpPr/>
            <p:nvPr/>
          </p:nvSpPr>
          <p:spPr>
            <a:xfrm>
              <a:off x="7617237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3" name="Google Shape;2903;p90"/>
            <p:cNvSpPr/>
            <p:nvPr/>
          </p:nvSpPr>
          <p:spPr>
            <a:xfrm flipH="1">
              <a:off x="8050472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4" name="Google Shape;2904;p90"/>
            <p:cNvSpPr/>
            <p:nvPr/>
          </p:nvSpPr>
          <p:spPr>
            <a:xfrm flipH="1">
              <a:off x="7724332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5" name="Google Shape;2905;p90"/>
            <p:cNvSpPr/>
            <p:nvPr/>
          </p:nvSpPr>
          <p:spPr>
            <a:xfrm>
              <a:off x="7288609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6" name="Google Shape;2906;p90"/>
            <p:cNvSpPr/>
            <p:nvPr/>
          </p:nvSpPr>
          <p:spPr>
            <a:xfrm flipH="1">
              <a:off x="7395703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907" name="Google Shape;2907;p90"/>
          <p:cNvGrpSpPr/>
          <p:nvPr/>
        </p:nvGrpSpPr>
        <p:grpSpPr>
          <a:xfrm>
            <a:off x="83663" y="1489011"/>
            <a:ext cx="12009863" cy="176637"/>
            <a:chOff x="83663" y="1383929"/>
            <a:chExt cx="12009863" cy="176637"/>
          </a:xfrm>
        </p:grpSpPr>
        <p:sp>
          <p:nvSpPr>
            <p:cNvPr id="2908" name="Google Shape;2908;p90"/>
            <p:cNvSpPr/>
            <p:nvPr/>
          </p:nvSpPr>
          <p:spPr>
            <a:xfrm>
              <a:off x="30519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9" name="Google Shape;2909;p90"/>
            <p:cNvSpPr/>
            <p:nvPr/>
          </p:nvSpPr>
          <p:spPr>
            <a:xfrm>
              <a:off x="63133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0" name="Google Shape;2910;p90"/>
            <p:cNvSpPr/>
            <p:nvPr/>
          </p:nvSpPr>
          <p:spPr>
            <a:xfrm>
              <a:off x="83663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1" name="Google Shape;2911;p90"/>
            <p:cNvSpPr/>
            <p:nvPr/>
          </p:nvSpPr>
          <p:spPr>
            <a:xfrm>
              <a:off x="41229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2" name="Google Shape;2912;p90"/>
            <p:cNvSpPr/>
            <p:nvPr/>
          </p:nvSpPr>
          <p:spPr>
            <a:xfrm>
              <a:off x="95996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3" name="Google Shape;2913;p90"/>
            <p:cNvSpPr/>
            <p:nvPr/>
          </p:nvSpPr>
          <p:spPr>
            <a:xfrm>
              <a:off x="128610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4" name="Google Shape;2914;p90"/>
            <p:cNvSpPr/>
            <p:nvPr/>
          </p:nvSpPr>
          <p:spPr>
            <a:xfrm>
              <a:off x="738432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5" name="Google Shape;2915;p90"/>
            <p:cNvSpPr/>
            <p:nvPr/>
          </p:nvSpPr>
          <p:spPr>
            <a:xfrm>
              <a:off x="106706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6" name="Google Shape;2916;p90"/>
            <p:cNvSpPr/>
            <p:nvPr/>
          </p:nvSpPr>
          <p:spPr>
            <a:xfrm>
              <a:off x="1614734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7" name="Google Shape;2917;p90"/>
            <p:cNvSpPr/>
            <p:nvPr/>
          </p:nvSpPr>
          <p:spPr>
            <a:xfrm>
              <a:off x="194087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8" name="Google Shape;2918;p90"/>
            <p:cNvSpPr/>
            <p:nvPr/>
          </p:nvSpPr>
          <p:spPr>
            <a:xfrm>
              <a:off x="1393201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9" name="Google Shape;2919;p90"/>
            <p:cNvSpPr/>
            <p:nvPr/>
          </p:nvSpPr>
          <p:spPr>
            <a:xfrm>
              <a:off x="1721829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0" name="Google Shape;2920;p90"/>
            <p:cNvSpPr/>
            <p:nvPr/>
          </p:nvSpPr>
          <p:spPr>
            <a:xfrm>
              <a:off x="226950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1" name="Google Shape;2921;p90"/>
            <p:cNvSpPr/>
            <p:nvPr/>
          </p:nvSpPr>
          <p:spPr>
            <a:xfrm>
              <a:off x="2595644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2" name="Google Shape;2922;p90"/>
            <p:cNvSpPr/>
            <p:nvPr/>
          </p:nvSpPr>
          <p:spPr>
            <a:xfrm>
              <a:off x="2047969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3" name="Google Shape;2923;p90"/>
            <p:cNvSpPr/>
            <p:nvPr/>
          </p:nvSpPr>
          <p:spPr>
            <a:xfrm>
              <a:off x="2376598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4" name="Google Shape;2924;p90"/>
            <p:cNvSpPr/>
            <p:nvPr/>
          </p:nvSpPr>
          <p:spPr>
            <a:xfrm>
              <a:off x="292427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5" name="Google Shape;2925;p90"/>
            <p:cNvSpPr/>
            <p:nvPr/>
          </p:nvSpPr>
          <p:spPr>
            <a:xfrm>
              <a:off x="325041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6" name="Google Shape;2926;p90"/>
            <p:cNvSpPr/>
            <p:nvPr/>
          </p:nvSpPr>
          <p:spPr>
            <a:xfrm>
              <a:off x="2702739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7" name="Google Shape;2927;p90"/>
            <p:cNvSpPr/>
            <p:nvPr/>
          </p:nvSpPr>
          <p:spPr>
            <a:xfrm>
              <a:off x="3031366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8" name="Google Shape;2928;p90"/>
            <p:cNvSpPr/>
            <p:nvPr/>
          </p:nvSpPr>
          <p:spPr>
            <a:xfrm>
              <a:off x="357904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9" name="Google Shape;2929;p90"/>
            <p:cNvSpPr/>
            <p:nvPr/>
          </p:nvSpPr>
          <p:spPr>
            <a:xfrm>
              <a:off x="3357508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0" name="Google Shape;2930;p90"/>
            <p:cNvSpPr/>
            <p:nvPr/>
          </p:nvSpPr>
          <p:spPr>
            <a:xfrm>
              <a:off x="390767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1" name="Google Shape;2931;p90"/>
            <p:cNvSpPr/>
            <p:nvPr/>
          </p:nvSpPr>
          <p:spPr>
            <a:xfrm>
              <a:off x="423381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2" name="Google Shape;2932;p90"/>
            <p:cNvSpPr/>
            <p:nvPr/>
          </p:nvSpPr>
          <p:spPr>
            <a:xfrm>
              <a:off x="3686136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3" name="Google Shape;2933;p90"/>
            <p:cNvSpPr/>
            <p:nvPr/>
          </p:nvSpPr>
          <p:spPr>
            <a:xfrm>
              <a:off x="4014764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4" name="Google Shape;2934;p90"/>
            <p:cNvSpPr/>
            <p:nvPr/>
          </p:nvSpPr>
          <p:spPr>
            <a:xfrm>
              <a:off x="4562439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5" name="Google Shape;2935;p90"/>
            <p:cNvSpPr/>
            <p:nvPr/>
          </p:nvSpPr>
          <p:spPr>
            <a:xfrm>
              <a:off x="488858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6" name="Google Shape;2936;p90"/>
            <p:cNvSpPr/>
            <p:nvPr/>
          </p:nvSpPr>
          <p:spPr>
            <a:xfrm>
              <a:off x="4340905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7" name="Google Shape;2937;p90"/>
            <p:cNvSpPr/>
            <p:nvPr/>
          </p:nvSpPr>
          <p:spPr>
            <a:xfrm>
              <a:off x="4669534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8" name="Google Shape;2938;p90"/>
            <p:cNvSpPr/>
            <p:nvPr/>
          </p:nvSpPr>
          <p:spPr>
            <a:xfrm>
              <a:off x="521720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9" name="Google Shape;2939;p90"/>
            <p:cNvSpPr/>
            <p:nvPr/>
          </p:nvSpPr>
          <p:spPr>
            <a:xfrm>
              <a:off x="554334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0" name="Google Shape;2940;p90"/>
            <p:cNvSpPr/>
            <p:nvPr/>
          </p:nvSpPr>
          <p:spPr>
            <a:xfrm>
              <a:off x="4995674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1" name="Google Shape;2941;p90"/>
            <p:cNvSpPr/>
            <p:nvPr/>
          </p:nvSpPr>
          <p:spPr>
            <a:xfrm>
              <a:off x="5324302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2" name="Google Shape;2942;p90"/>
            <p:cNvSpPr/>
            <p:nvPr/>
          </p:nvSpPr>
          <p:spPr>
            <a:xfrm>
              <a:off x="587197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3" name="Google Shape;2943;p90"/>
            <p:cNvSpPr/>
            <p:nvPr/>
          </p:nvSpPr>
          <p:spPr>
            <a:xfrm>
              <a:off x="619811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4" name="Google Shape;2944;p90"/>
            <p:cNvSpPr/>
            <p:nvPr/>
          </p:nvSpPr>
          <p:spPr>
            <a:xfrm>
              <a:off x="5650443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5" name="Google Shape;2945;p90"/>
            <p:cNvSpPr/>
            <p:nvPr/>
          </p:nvSpPr>
          <p:spPr>
            <a:xfrm>
              <a:off x="5979071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6" name="Google Shape;2946;p90"/>
            <p:cNvSpPr/>
            <p:nvPr/>
          </p:nvSpPr>
          <p:spPr>
            <a:xfrm>
              <a:off x="652674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7" name="Google Shape;2947;p90"/>
            <p:cNvSpPr/>
            <p:nvPr/>
          </p:nvSpPr>
          <p:spPr>
            <a:xfrm>
              <a:off x="685288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8" name="Google Shape;2948;p90"/>
            <p:cNvSpPr/>
            <p:nvPr/>
          </p:nvSpPr>
          <p:spPr>
            <a:xfrm>
              <a:off x="6305212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9" name="Google Shape;2949;p90"/>
            <p:cNvSpPr/>
            <p:nvPr/>
          </p:nvSpPr>
          <p:spPr>
            <a:xfrm>
              <a:off x="663384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0" name="Google Shape;2950;p90"/>
            <p:cNvSpPr/>
            <p:nvPr/>
          </p:nvSpPr>
          <p:spPr>
            <a:xfrm>
              <a:off x="718151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1" name="Google Shape;2951;p90"/>
            <p:cNvSpPr/>
            <p:nvPr/>
          </p:nvSpPr>
          <p:spPr>
            <a:xfrm>
              <a:off x="6959981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2" name="Google Shape;2952;p90"/>
            <p:cNvSpPr/>
            <p:nvPr/>
          </p:nvSpPr>
          <p:spPr>
            <a:xfrm>
              <a:off x="751014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3" name="Google Shape;2953;p90"/>
            <p:cNvSpPr/>
            <p:nvPr/>
          </p:nvSpPr>
          <p:spPr>
            <a:xfrm>
              <a:off x="783628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4" name="Google Shape;2954;p90"/>
            <p:cNvSpPr/>
            <p:nvPr/>
          </p:nvSpPr>
          <p:spPr>
            <a:xfrm>
              <a:off x="7288609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5" name="Google Shape;2955;p90"/>
            <p:cNvSpPr/>
            <p:nvPr/>
          </p:nvSpPr>
          <p:spPr>
            <a:xfrm>
              <a:off x="7617237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6" name="Google Shape;2956;p90"/>
            <p:cNvSpPr/>
            <p:nvPr/>
          </p:nvSpPr>
          <p:spPr>
            <a:xfrm>
              <a:off x="816491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7" name="Google Shape;2957;p90"/>
            <p:cNvSpPr/>
            <p:nvPr/>
          </p:nvSpPr>
          <p:spPr>
            <a:xfrm>
              <a:off x="849105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8" name="Google Shape;2958;p90"/>
            <p:cNvSpPr/>
            <p:nvPr/>
          </p:nvSpPr>
          <p:spPr>
            <a:xfrm>
              <a:off x="7943378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9" name="Google Shape;2959;p90"/>
            <p:cNvSpPr/>
            <p:nvPr/>
          </p:nvSpPr>
          <p:spPr>
            <a:xfrm>
              <a:off x="8272007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0" name="Google Shape;2960;p90"/>
            <p:cNvSpPr/>
            <p:nvPr/>
          </p:nvSpPr>
          <p:spPr>
            <a:xfrm>
              <a:off x="881968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1" name="Google Shape;2961;p90"/>
            <p:cNvSpPr/>
            <p:nvPr/>
          </p:nvSpPr>
          <p:spPr>
            <a:xfrm>
              <a:off x="914582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2" name="Google Shape;2962;p90"/>
            <p:cNvSpPr/>
            <p:nvPr/>
          </p:nvSpPr>
          <p:spPr>
            <a:xfrm>
              <a:off x="8598147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3" name="Google Shape;2963;p90"/>
            <p:cNvSpPr/>
            <p:nvPr/>
          </p:nvSpPr>
          <p:spPr>
            <a:xfrm>
              <a:off x="8926774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4" name="Google Shape;2964;p90"/>
            <p:cNvSpPr/>
            <p:nvPr/>
          </p:nvSpPr>
          <p:spPr>
            <a:xfrm>
              <a:off x="947445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5" name="Google Shape;2965;p90"/>
            <p:cNvSpPr/>
            <p:nvPr/>
          </p:nvSpPr>
          <p:spPr>
            <a:xfrm>
              <a:off x="980059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6" name="Google Shape;2966;p90"/>
            <p:cNvSpPr/>
            <p:nvPr/>
          </p:nvSpPr>
          <p:spPr>
            <a:xfrm>
              <a:off x="9252915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7" name="Google Shape;2967;p90"/>
            <p:cNvSpPr/>
            <p:nvPr/>
          </p:nvSpPr>
          <p:spPr>
            <a:xfrm>
              <a:off x="9581544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8" name="Google Shape;2968;p90"/>
            <p:cNvSpPr/>
            <p:nvPr/>
          </p:nvSpPr>
          <p:spPr>
            <a:xfrm>
              <a:off x="1012921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9" name="Google Shape;2969;p90"/>
            <p:cNvSpPr/>
            <p:nvPr/>
          </p:nvSpPr>
          <p:spPr>
            <a:xfrm>
              <a:off x="1045536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0" name="Google Shape;2970;p90"/>
            <p:cNvSpPr/>
            <p:nvPr/>
          </p:nvSpPr>
          <p:spPr>
            <a:xfrm>
              <a:off x="9907685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1" name="Google Shape;2971;p90"/>
            <p:cNvSpPr/>
            <p:nvPr/>
          </p:nvSpPr>
          <p:spPr>
            <a:xfrm>
              <a:off x="10236312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2" name="Google Shape;2972;p90"/>
            <p:cNvSpPr/>
            <p:nvPr/>
          </p:nvSpPr>
          <p:spPr>
            <a:xfrm>
              <a:off x="1078398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3" name="Google Shape;2973;p90"/>
            <p:cNvSpPr/>
            <p:nvPr/>
          </p:nvSpPr>
          <p:spPr>
            <a:xfrm>
              <a:off x="10562454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4" name="Google Shape;2974;p90"/>
            <p:cNvSpPr/>
            <p:nvPr/>
          </p:nvSpPr>
          <p:spPr>
            <a:xfrm>
              <a:off x="1111261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5" name="Google Shape;2975;p90"/>
            <p:cNvSpPr/>
            <p:nvPr/>
          </p:nvSpPr>
          <p:spPr>
            <a:xfrm>
              <a:off x="1143875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6" name="Google Shape;2976;p90"/>
            <p:cNvSpPr/>
            <p:nvPr/>
          </p:nvSpPr>
          <p:spPr>
            <a:xfrm>
              <a:off x="10891083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7" name="Google Shape;2977;p90"/>
            <p:cNvSpPr/>
            <p:nvPr/>
          </p:nvSpPr>
          <p:spPr>
            <a:xfrm>
              <a:off x="11219710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8" name="Google Shape;2978;p90"/>
            <p:cNvSpPr/>
            <p:nvPr/>
          </p:nvSpPr>
          <p:spPr>
            <a:xfrm>
              <a:off x="1176738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9" name="Google Shape;2979;p90"/>
            <p:cNvSpPr/>
            <p:nvPr/>
          </p:nvSpPr>
          <p:spPr>
            <a:xfrm>
              <a:off x="1209352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0" name="Google Shape;2980;p90"/>
            <p:cNvSpPr/>
            <p:nvPr/>
          </p:nvSpPr>
          <p:spPr>
            <a:xfrm>
              <a:off x="11545852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1" name="Google Shape;2981;p90"/>
            <p:cNvSpPr/>
            <p:nvPr/>
          </p:nvSpPr>
          <p:spPr>
            <a:xfrm>
              <a:off x="11874480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982" name="Google Shape;2982;p90"/>
          <p:cNvGrpSpPr/>
          <p:nvPr/>
        </p:nvGrpSpPr>
        <p:grpSpPr>
          <a:xfrm>
            <a:off x="83664" y="63838"/>
            <a:ext cx="12009863" cy="176637"/>
            <a:chOff x="83664" y="-72234"/>
            <a:chExt cx="12009863" cy="176637"/>
          </a:xfrm>
        </p:grpSpPr>
        <p:sp>
          <p:nvSpPr>
            <p:cNvPr id="2983" name="Google Shape;2983;p90"/>
            <p:cNvSpPr/>
            <p:nvPr/>
          </p:nvSpPr>
          <p:spPr>
            <a:xfrm>
              <a:off x="1187199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4" name="Google Shape;2984;p90"/>
            <p:cNvSpPr/>
            <p:nvPr/>
          </p:nvSpPr>
          <p:spPr>
            <a:xfrm>
              <a:off x="1154585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5" name="Google Shape;2985;p90"/>
            <p:cNvSpPr/>
            <p:nvPr/>
          </p:nvSpPr>
          <p:spPr>
            <a:xfrm flipH="1">
              <a:off x="11979088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6" name="Google Shape;2986;p90"/>
            <p:cNvSpPr/>
            <p:nvPr/>
          </p:nvSpPr>
          <p:spPr>
            <a:xfrm flipH="1">
              <a:off x="11652948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7" name="Google Shape;2987;p90"/>
            <p:cNvSpPr/>
            <p:nvPr/>
          </p:nvSpPr>
          <p:spPr>
            <a:xfrm>
              <a:off x="1121722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8" name="Google Shape;2988;p90"/>
            <p:cNvSpPr/>
            <p:nvPr/>
          </p:nvSpPr>
          <p:spPr>
            <a:xfrm>
              <a:off x="1089108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9" name="Google Shape;2989;p90"/>
            <p:cNvSpPr/>
            <p:nvPr/>
          </p:nvSpPr>
          <p:spPr>
            <a:xfrm flipH="1">
              <a:off x="1132431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0" name="Google Shape;2990;p90"/>
            <p:cNvSpPr/>
            <p:nvPr/>
          </p:nvSpPr>
          <p:spPr>
            <a:xfrm flipH="1">
              <a:off x="10998178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1" name="Google Shape;2991;p90"/>
            <p:cNvSpPr/>
            <p:nvPr/>
          </p:nvSpPr>
          <p:spPr>
            <a:xfrm>
              <a:off x="10562456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2" name="Google Shape;2992;p90"/>
            <p:cNvSpPr/>
            <p:nvPr/>
          </p:nvSpPr>
          <p:spPr>
            <a:xfrm>
              <a:off x="1023631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3" name="Google Shape;2993;p90"/>
            <p:cNvSpPr/>
            <p:nvPr/>
          </p:nvSpPr>
          <p:spPr>
            <a:xfrm flipH="1">
              <a:off x="10669550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4" name="Google Shape;2994;p90"/>
            <p:cNvSpPr/>
            <p:nvPr/>
          </p:nvSpPr>
          <p:spPr>
            <a:xfrm flipH="1">
              <a:off x="10343410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5" name="Google Shape;2995;p90"/>
            <p:cNvSpPr/>
            <p:nvPr/>
          </p:nvSpPr>
          <p:spPr>
            <a:xfrm>
              <a:off x="990768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6" name="Google Shape;2996;p90"/>
            <p:cNvSpPr/>
            <p:nvPr/>
          </p:nvSpPr>
          <p:spPr>
            <a:xfrm>
              <a:off x="9581546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7" name="Google Shape;2997;p90"/>
            <p:cNvSpPr/>
            <p:nvPr/>
          </p:nvSpPr>
          <p:spPr>
            <a:xfrm flipH="1">
              <a:off x="10014782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8" name="Google Shape;2998;p90"/>
            <p:cNvSpPr/>
            <p:nvPr/>
          </p:nvSpPr>
          <p:spPr>
            <a:xfrm flipH="1">
              <a:off x="9688641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9" name="Google Shape;2999;p90"/>
            <p:cNvSpPr/>
            <p:nvPr/>
          </p:nvSpPr>
          <p:spPr>
            <a:xfrm>
              <a:off x="925291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0" name="Google Shape;3000;p90"/>
            <p:cNvSpPr/>
            <p:nvPr/>
          </p:nvSpPr>
          <p:spPr>
            <a:xfrm>
              <a:off x="892677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1" name="Google Shape;3001;p90"/>
            <p:cNvSpPr/>
            <p:nvPr/>
          </p:nvSpPr>
          <p:spPr>
            <a:xfrm flipH="1">
              <a:off x="9360012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2" name="Google Shape;3002;p90"/>
            <p:cNvSpPr/>
            <p:nvPr/>
          </p:nvSpPr>
          <p:spPr>
            <a:xfrm flipH="1">
              <a:off x="9033872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3" name="Google Shape;3003;p90"/>
            <p:cNvSpPr/>
            <p:nvPr/>
          </p:nvSpPr>
          <p:spPr>
            <a:xfrm>
              <a:off x="859814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4" name="Google Shape;3004;p90"/>
            <p:cNvSpPr/>
            <p:nvPr/>
          </p:nvSpPr>
          <p:spPr>
            <a:xfrm flipH="1">
              <a:off x="8705243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5" name="Google Shape;3005;p90"/>
            <p:cNvSpPr/>
            <p:nvPr/>
          </p:nvSpPr>
          <p:spPr>
            <a:xfrm>
              <a:off x="826952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6" name="Google Shape;3006;p90"/>
            <p:cNvSpPr/>
            <p:nvPr/>
          </p:nvSpPr>
          <p:spPr>
            <a:xfrm>
              <a:off x="794337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7" name="Google Shape;3007;p90"/>
            <p:cNvSpPr/>
            <p:nvPr/>
          </p:nvSpPr>
          <p:spPr>
            <a:xfrm flipH="1">
              <a:off x="8376614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8" name="Google Shape;3008;p90"/>
            <p:cNvSpPr/>
            <p:nvPr/>
          </p:nvSpPr>
          <p:spPr>
            <a:xfrm flipH="1">
              <a:off x="8050474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9" name="Google Shape;3009;p90"/>
            <p:cNvSpPr/>
            <p:nvPr/>
          </p:nvSpPr>
          <p:spPr>
            <a:xfrm>
              <a:off x="7614751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0" name="Google Shape;3010;p90"/>
            <p:cNvSpPr/>
            <p:nvPr/>
          </p:nvSpPr>
          <p:spPr>
            <a:xfrm>
              <a:off x="728861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1" name="Google Shape;3011;p90"/>
            <p:cNvSpPr/>
            <p:nvPr/>
          </p:nvSpPr>
          <p:spPr>
            <a:xfrm flipH="1">
              <a:off x="7721846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2" name="Google Shape;3012;p90"/>
            <p:cNvSpPr/>
            <p:nvPr/>
          </p:nvSpPr>
          <p:spPr>
            <a:xfrm flipH="1">
              <a:off x="7395705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3" name="Google Shape;3013;p90"/>
            <p:cNvSpPr/>
            <p:nvPr/>
          </p:nvSpPr>
          <p:spPr>
            <a:xfrm>
              <a:off x="695998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4" name="Google Shape;3014;p90"/>
            <p:cNvSpPr/>
            <p:nvPr/>
          </p:nvSpPr>
          <p:spPr>
            <a:xfrm>
              <a:off x="663384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5" name="Google Shape;3015;p90"/>
            <p:cNvSpPr/>
            <p:nvPr/>
          </p:nvSpPr>
          <p:spPr>
            <a:xfrm flipH="1">
              <a:off x="7067077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6" name="Google Shape;3016;p90"/>
            <p:cNvSpPr/>
            <p:nvPr/>
          </p:nvSpPr>
          <p:spPr>
            <a:xfrm flipH="1">
              <a:off x="6740936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7" name="Google Shape;3017;p90"/>
            <p:cNvSpPr/>
            <p:nvPr/>
          </p:nvSpPr>
          <p:spPr>
            <a:xfrm>
              <a:off x="630521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8" name="Google Shape;3018;p90"/>
            <p:cNvSpPr/>
            <p:nvPr/>
          </p:nvSpPr>
          <p:spPr>
            <a:xfrm>
              <a:off x="597907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9" name="Google Shape;3019;p90"/>
            <p:cNvSpPr/>
            <p:nvPr/>
          </p:nvSpPr>
          <p:spPr>
            <a:xfrm flipH="1">
              <a:off x="6412308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0" name="Google Shape;3020;p90"/>
            <p:cNvSpPr/>
            <p:nvPr/>
          </p:nvSpPr>
          <p:spPr>
            <a:xfrm flipH="1">
              <a:off x="6086167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1" name="Google Shape;3021;p90"/>
            <p:cNvSpPr/>
            <p:nvPr/>
          </p:nvSpPr>
          <p:spPr>
            <a:xfrm>
              <a:off x="565044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2" name="Google Shape;3022;p90"/>
            <p:cNvSpPr/>
            <p:nvPr/>
          </p:nvSpPr>
          <p:spPr>
            <a:xfrm>
              <a:off x="532430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3" name="Google Shape;3023;p90"/>
            <p:cNvSpPr/>
            <p:nvPr/>
          </p:nvSpPr>
          <p:spPr>
            <a:xfrm flipH="1">
              <a:off x="575753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4" name="Google Shape;3024;p90"/>
            <p:cNvSpPr/>
            <p:nvPr/>
          </p:nvSpPr>
          <p:spPr>
            <a:xfrm flipH="1">
              <a:off x="5431399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5" name="Google Shape;3025;p90"/>
            <p:cNvSpPr/>
            <p:nvPr/>
          </p:nvSpPr>
          <p:spPr>
            <a:xfrm>
              <a:off x="499567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6" name="Google Shape;3026;p90"/>
            <p:cNvSpPr/>
            <p:nvPr/>
          </p:nvSpPr>
          <p:spPr>
            <a:xfrm flipH="1">
              <a:off x="510276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7" name="Google Shape;3027;p90"/>
            <p:cNvSpPr/>
            <p:nvPr/>
          </p:nvSpPr>
          <p:spPr>
            <a:xfrm>
              <a:off x="466704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8" name="Google Shape;3028;p90"/>
            <p:cNvSpPr/>
            <p:nvPr/>
          </p:nvSpPr>
          <p:spPr>
            <a:xfrm>
              <a:off x="434090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9" name="Google Shape;3029;p90"/>
            <p:cNvSpPr/>
            <p:nvPr/>
          </p:nvSpPr>
          <p:spPr>
            <a:xfrm flipH="1">
              <a:off x="4774142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0" name="Google Shape;3030;p90"/>
            <p:cNvSpPr/>
            <p:nvPr/>
          </p:nvSpPr>
          <p:spPr>
            <a:xfrm flipH="1">
              <a:off x="4448001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1" name="Google Shape;3031;p90"/>
            <p:cNvSpPr/>
            <p:nvPr/>
          </p:nvSpPr>
          <p:spPr>
            <a:xfrm>
              <a:off x="401227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2" name="Google Shape;3032;p90"/>
            <p:cNvSpPr/>
            <p:nvPr/>
          </p:nvSpPr>
          <p:spPr>
            <a:xfrm>
              <a:off x="368613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3" name="Google Shape;3033;p90"/>
            <p:cNvSpPr/>
            <p:nvPr/>
          </p:nvSpPr>
          <p:spPr>
            <a:xfrm flipH="1">
              <a:off x="4119373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4" name="Google Shape;3034;p90"/>
            <p:cNvSpPr/>
            <p:nvPr/>
          </p:nvSpPr>
          <p:spPr>
            <a:xfrm flipH="1">
              <a:off x="3793231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5" name="Google Shape;3035;p90"/>
            <p:cNvSpPr/>
            <p:nvPr/>
          </p:nvSpPr>
          <p:spPr>
            <a:xfrm>
              <a:off x="335751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6" name="Google Shape;3036;p90"/>
            <p:cNvSpPr/>
            <p:nvPr/>
          </p:nvSpPr>
          <p:spPr>
            <a:xfrm>
              <a:off x="303136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7" name="Google Shape;3037;p90"/>
            <p:cNvSpPr/>
            <p:nvPr/>
          </p:nvSpPr>
          <p:spPr>
            <a:xfrm flipH="1">
              <a:off x="3464604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8" name="Google Shape;3038;p90"/>
            <p:cNvSpPr/>
            <p:nvPr/>
          </p:nvSpPr>
          <p:spPr>
            <a:xfrm flipH="1">
              <a:off x="3138464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9" name="Google Shape;3039;p90"/>
            <p:cNvSpPr/>
            <p:nvPr/>
          </p:nvSpPr>
          <p:spPr>
            <a:xfrm>
              <a:off x="270274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0" name="Google Shape;3040;p90"/>
            <p:cNvSpPr/>
            <p:nvPr/>
          </p:nvSpPr>
          <p:spPr>
            <a:xfrm>
              <a:off x="237659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1" name="Google Shape;3041;p90"/>
            <p:cNvSpPr/>
            <p:nvPr/>
          </p:nvSpPr>
          <p:spPr>
            <a:xfrm flipH="1">
              <a:off x="2809836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2" name="Google Shape;3042;p90"/>
            <p:cNvSpPr/>
            <p:nvPr/>
          </p:nvSpPr>
          <p:spPr>
            <a:xfrm flipH="1">
              <a:off x="2483694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3" name="Google Shape;3043;p90"/>
            <p:cNvSpPr/>
            <p:nvPr/>
          </p:nvSpPr>
          <p:spPr>
            <a:xfrm>
              <a:off x="204797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4" name="Google Shape;3044;p90"/>
            <p:cNvSpPr/>
            <p:nvPr/>
          </p:nvSpPr>
          <p:spPr>
            <a:xfrm>
              <a:off x="172183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5" name="Google Shape;3045;p90"/>
            <p:cNvSpPr/>
            <p:nvPr/>
          </p:nvSpPr>
          <p:spPr>
            <a:xfrm flipH="1">
              <a:off x="2155066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6" name="Google Shape;3046;p90"/>
            <p:cNvSpPr/>
            <p:nvPr/>
          </p:nvSpPr>
          <p:spPr>
            <a:xfrm flipH="1">
              <a:off x="1828926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7" name="Google Shape;3047;p90"/>
            <p:cNvSpPr/>
            <p:nvPr/>
          </p:nvSpPr>
          <p:spPr>
            <a:xfrm>
              <a:off x="139320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8" name="Google Shape;3048;p90"/>
            <p:cNvSpPr/>
            <p:nvPr/>
          </p:nvSpPr>
          <p:spPr>
            <a:xfrm flipH="1">
              <a:off x="1500297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9" name="Google Shape;3049;p90"/>
            <p:cNvSpPr/>
            <p:nvPr/>
          </p:nvSpPr>
          <p:spPr>
            <a:xfrm>
              <a:off x="106457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0" name="Google Shape;3050;p90"/>
            <p:cNvSpPr/>
            <p:nvPr/>
          </p:nvSpPr>
          <p:spPr>
            <a:xfrm>
              <a:off x="73843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1" name="Google Shape;3051;p90"/>
            <p:cNvSpPr/>
            <p:nvPr/>
          </p:nvSpPr>
          <p:spPr>
            <a:xfrm flipH="1">
              <a:off x="1171668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2" name="Google Shape;3052;p90"/>
            <p:cNvSpPr/>
            <p:nvPr/>
          </p:nvSpPr>
          <p:spPr>
            <a:xfrm flipH="1">
              <a:off x="845528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3" name="Google Shape;3053;p90"/>
            <p:cNvSpPr/>
            <p:nvPr/>
          </p:nvSpPr>
          <p:spPr>
            <a:xfrm>
              <a:off x="40980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4" name="Google Shape;3054;p90"/>
            <p:cNvSpPr/>
            <p:nvPr/>
          </p:nvSpPr>
          <p:spPr>
            <a:xfrm>
              <a:off x="8366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5" name="Google Shape;3055;p90"/>
            <p:cNvSpPr/>
            <p:nvPr/>
          </p:nvSpPr>
          <p:spPr>
            <a:xfrm flipH="1">
              <a:off x="516899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6" name="Google Shape;3056;p90"/>
            <p:cNvSpPr/>
            <p:nvPr/>
          </p:nvSpPr>
          <p:spPr>
            <a:xfrm flipH="1">
              <a:off x="190758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057" name="Google Shape;3057;p90"/>
          <p:cNvGrpSpPr/>
          <p:nvPr/>
        </p:nvGrpSpPr>
        <p:grpSpPr>
          <a:xfrm>
            <a:off x="83663" y="348872"/>
            <a:ext cx="12009864" cy="176637"/>
            <a:chOff x="83663" y="225542"/>
            <a:chExt cx="12009864" cy="176637"/>
          </a:xfrm>
        </p:grpSpPr>
        <p:sp>
          <p:nvSpPr>
            <p:cNvPr id="3058" name="Google Shape;3058;p90"/>
            <p:cNvSpPr/>
            <p:nvPr/>
          </p:nvSpPr>
          <p:spPr>
            <a:xfrm>
              <a:off x="521720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9" name="Google Shape;3059;p90"/>
            <p:cNvSpPr/>
            <p:nvPr/>
          </p:nvSpPr>
          <p:spPr>
            <a:xfrm>
              <a:off x="554334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0" name="Google Shape;3060;p90"/>
            <p:cNvSpPr/>
            <p:nvPr/>
          </p:nvSpPr>
          <p:spPr>
            <a:xfrm>
              <a:off x="499567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1" name="Google Shape;3061;p90"/>
            <p:cNvSpPr/>
            <p:nvPr/>
          </p:nvSpPr>
          <p:spPr>
            <a:xfrm>
              <a:off x="532430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2" name="Google Shape;3062;p90"/>
            <p:cNvSpPr/>
            <p:nvPr/>
          </p:nvSpPr>
          <p:spPr>
            <a:xfrm>
              <a:off x="587197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3" name="Google Shape;3063;p90"/>
            <p:cNvSpPr/>
            <p:nvPr/>
          </p:nvSpPr>
          <p:spPr>
            <a:xfrm>
              <a:off x="619811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4" name="Google Shape;3064;p90"/>
            <p:cNvSpPr/>
            <p:nvPr/>
          </p:nvSpPr>
          <p:spPr>
            <a:xfrm>
              <a:off x="5650444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5" name="Google Shape;3065;p90"/>
            <p:cNvSpPr/>
            <p:nvPr/>
          </p:nvSpPr>
          <p:spPr>
            <a:xfrm>
              <a:off x="597907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6" name="Google Shape;3066;p90"/>
            <p:cNvSpPr/>
            <p:nvPr/>
          </p:nvSpPr>
          <p:spPr>
            <a:xfrm>
              <a:off x="6526746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7" name="Google Shape;3067;p90"/>
            <p:cNvSpPr/>
            <p:nvPr/>
          </p:nvSpPr>
          <p:spPr>
            <a:xfrm>
              <a:off x="685288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8" name="Google Shape;3068;p90"/>
            <p:cNvSpPr/>
            <p:nvPr/>
          </p:nvSpPr>
          <p:spPr>
            <a:xfrm>
              <a:off x="6305213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9" name="Google Shape;3069;p90"/>
            <p:cNvSpPr/>
            <p:nvPr/>
          </p:nvSpPr>
          <p:spPr>
            <a:xfrm>
              <a:off x="6633841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0" name="Google Shape;3070;p90"/>
            <p:cNvSpPr/>
            <p:nvPr/>
          </p:nvSpPr>
          <p:spPr>
            <a:xfrm>
              <a:off x="7181515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1" name="Google Shape;3071;p90"/>
            <p:cNvSpPr/>
            <p:nvPr/>
          </p:nvSpPr>
          <p:spPr>
            <a:xfrm>
              <a:off x="7507656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2" name="Google Shape;3072;p90"/>
            <p:cNvSpPr/>
            <p:nvPr/>
          </p:nvSpPr>
          <p:spPr>
            <a:xfrm>
              <a:off x="6959982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3" name="Google Shape;3073;p90"/>
            <p:cNvSpPr/>
            <p:nvPr/>
          </p:nvSpPr>
          <p:spPr>
            <a:xfrm>
              <a:off x="7288610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4" name="Google Shape;3074;p90"/>
            <p:cNvSpPr/>
            <p:nvPr/>
          </p:nvSpPr>
          <p:spPr>
            <a:xfrm>
              <a:off x="7836284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5" name="Google Shape;3075;p90"/>
            <p:cNvSpPr/>
            <p:nvPr/>
          </p:nvSpPr>
          <p:spPr>
            <a:xfrm>
              <a:off x="8162425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6" name="Google Shape;3076;p90"/>
            <p:cNvSpPr/>
            <p:nvPr/>
          </p:nvSpPr>
          <p:spPr>
            <a:xfrm>
              <a:off x="7614751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7" name="Google Shape;3077;p90"/>
            <p:cNvSpPr/>
            <p:nvPr/>
          </p:nvSpPr>
          <p:spPr>
            <a:xfrm>
              <a:off x="7943378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8" name="Google Shape;3078;p90"/>
            <p:cNvSpPr/>
            <p:nvPr/>
          </p:nvSpPr>
          <p:spPr>
            <a:xfrm>
              <a:off x="8491054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9" name="Google Shape;3079;p90"/>
            <p:cNvSpPr/>
            <p:nvPr/>
          </p:nvSpPr>
          <p:spPr>
            <a:xfrm>
              <a:off x="8269520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0" name="Google Shape;3080;p90"/>
            <p:cNvSpPr/>
            <p:nvPr/>
          </p:nvSpPr>
          <p:spPr>
            <a:xfrm>
              <a:off x="8819682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1" name="Google Shape;3081;p90"/>
            <p:cNvSpPr/>
            <p:nvPr/>
          </p:nvSpPr>
          <p:spPr>
            <a:xfrm>
              <a:off x="9145823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2" name="Google Shape;3082;p90"/>
            <p:cNvSpPr/>
            <p:nvPr/>
          </p:nvSpPr>
          <p:spPr>
            <a:xfrm>
              <a:off x="8598148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3" name="Google Shape;3083;p90"/>
            <p:cNvSpPr/>
            <p:nvPr/>
          </p:nvSpPr>
          <p:spPr>
            <a:xfrm>
              <a:off x="8926776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4" name="Google Shape;3084;p90"/>
            <p:cNvSpPr/>
            <p:nvPr/>
          </p:nvSpPr>
          <p:spPr>
            <a:xfrm>
              <a:off x="9474451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5" name="Google Shape;3085;p90"/>
            <p:cNvSpPr/>
            <p:nvPr/>
          </p:nvSpPr>
          <p:spPr>
            <a:xfrm>
              <a:off x="9800592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6" name="Google Shape;3086;p90"/>
            <p:cNvSpPr/>
            <p:nvPr/>
          </p:nvSpPr>
          <p:spPr>
            <a:xfrm>
              <a:off x="9252918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7" name="Google Shape;3087;p90"/>
            <p:cNvSpPr/>
            <p:nvPr/>
          </p:nvSpPr>
          <p:spPr>
            <a:xfrm>
              <a:off x="9581546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8" name="Google Shape;3088;p90"/>
            <p:cNvSpPr/>
            <p:nvPr/>
          </p:nvSpPr>
          <p:spPr>
            <a:xfrm>
              <a:off x="1012922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9" name="Google Shape;3089;p90"/>
            <p:cNvSpPr/>
            <p:nvPr/>
          </p:nvSpPr>
          <p:spPr>
            <a:xfrm>
              <a:off x="1045536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0" name="Google Shape;3090;p90"/>
            <p:cNvSpPr/>
            <p:nvPr/>
          </p:nvSpPr>
          <p:spPr>
            <a:xfrm>
              <a:off x="9907686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1" name="Google Shape;3091;p90"/>
            <p:cNvSpPr/>
            <p:nvPr/>
          </p:nvSpPr>
          <p:spPr>
            <a:xfrm>
              <a:off x="10236314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2" name="Google Shape;3092;p90"/>
            <p:cNvSpPr/>
            <p:nvPr/>
          </p:nvSpPr>
          <p:spPr>
            <a:xfrm>
              <a:off x="1078398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3" name="Google Shape;3093;p90"/>
            <p:cNvSpPr/>
            <p:nvPr/>
          </p:nvSpPr>
          <p:spPr>
            <a:xfrm>
              <a:off x="1111013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4" name="Google Shape;3094;p90"/>
            <p:cNvSpPr/>
            <p:nvPr/>
          </p:nvSpPr>
          <p:spPr>
            <a:xfrm>
              <a:off x="1056245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5" name="Google Shape;3095;p90"/>
            <p:cNvSpPr/>
            <p:nvPr/>
          </p:nvSpPr>
          <p:spPr>
            <a:xfrm>
              <a:off x="10891083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6" name="Google Shape;3096;p90"/>
            <p:cNvSpPr/>
            <p:nvPr/>
          </p:nvSpPr>
          <p:spPr>
            <a:xfrm>
              <a:off x="1143875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7" name="Google Shape;3097;p90"/>
            <p:cNvSpPr/>
            <p:nvPr/>
          </p:nvSpPr>
          <p:spPr>
            <a:xfrm>
              <a:off x="1176489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8" name="Google Shape;3098;p90"/>
            <p:cNvSpPr/>
            <p:nvPr/>
          </p:nvSpPr>
          <p:spPr>
            <a:xfrm>
              <a:off x="1121722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9" name="Google Shape;3099;p90"/>
            <p:cNvSpPr/>
            <p:nvPr/>
          </p:nvSpPr>
          <p:spPr>
            <a:xfrm>
              <a:off x="1154585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0" name="Google Shape;3100;p90"/>
            <p:cNvSpPr/>
            <p:nvPr/>
          </p:nvSpPr>
          <p:spPr>
            <a:xfrm>
              <a:off x="1209352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1" name="Google Shape;3101;p90"/>
            <p:cNvSpPr/>
            <p:nvPr/>
          </p:nvSpPr>
          <p:spPr>
            <a:xfrm>
              <a:off x="11871993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2" name="Google Shape;3102;p90"/>
            <p:cNvSpPr/>
            <p:nvPr/>
          </p:nvSpPr>
          <p:spPr>
            <a:xfrm>
              <a:off x="302710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3" name="Google Shape;3103;p90"/>
            <p:cNvSpPr/>
            <p:nvPr/>
          </p:nvSpPr>
          <p:spPr>
            <a:xfrm>
              <a:off x="83663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4" name="Google Shape;3104;p90"/>
            <p:cNvSpPr/>
            <p:nvPr/>
          </p:nvSpPr>
          <p:spPr>
            <a:xfrm>
              <a:off x="63133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5" name="Google Shape;3105;p90"/>
            <p:cNvSpPr/>
            <p:nvPr/>
          </p:nvSpPr>
          <p:spPr>
            <a:xfrm>
              <a:off x="957479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6" name="Google Shape;3106;p90"/>
            <p:cNvSpPr/>
            <p:nvPr/>
          </p:nvSpPr>
          <p:spPr>
            <a:xfrm>
              <a:off x="409806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7" name="Google Shape;3107;p90"/>
            <p:cNvSpPr/>
            <p:nvPr/>
          </p:nvSpPr>
          <p:spPr>
            <a:xfrm>
              <a:off x="738432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8" name="Google Shape;3108;p90"/>
            <p:cNvSpPr/>
            <p:nvPr/>
          </p:nvSpPr>
          <p:spPr>
            <a:xfrm>
              <a:off x="128610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9" name="Google Shape;3109;p90"/>
            <p:cNvSpPr/>
            <p:nvPr/>
          </p:nvSpPr>
          <p:spPr>
            <a:xfrm>
              <a:off x="1064574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0" name="Google Shape;3110;p90"/>
            <p:cNvSpPr/>
            <p:nvPr/>
          </p:nvSpPr>
          <p:spPr>
            <a:xfrm>
              <a:off x="161473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1" name="Google Shape;3111;p90"/>
            <p:cNvSpPr/>
            <p:nvPr/>
          </p:nvSpPr>
          <p:spPr>
            <a:xfrm>
              <a:off x="194087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2" name="Google Shape;3112;p90"/>
            <p:cNvSpPr/>
            <p:nvPr/>
          </p:nvSpPr>
          <p:spPr>
            <a:xfrm>
              <a:off x="1393203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3" name="Google Shape;3113;p90"/>
            <p:cNvSpPr/>
            <p:nvPr/>
          </p:nvSpPr>
          <p:spPr>
            <a:xfrm>
              <a:off x="1721829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4" name="Google Shape;3114;p90"/>
            <p:cNvSpPr/>
            <p:nvPr/>
          </p:nvSpPr>
          <p:spPr>
            <a:xfrm>
              <a:off x="226950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5" name="Google Shape;3115;p90"/>
            <p:cNvSpPr/>
            <p:nvPr/>
          </p:nvSpPr>
          <p:spPr>
            <a:xfrm>
              <a:off x="2595646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6" name="Google Shape;3116;p90"/>
            <p:cNvSpPr/>
            <p:nvPr/>
          </p:nvSpPr>
          <p:spPr>
            <a:xfrm>
              <a:off x="2047971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7" name="Google Shape;3117;p90"/>
            <p:cNvSpPr/>
            <p:nvPr/>
          </p:nvSpPr>
          <p:spPr>
            <a:xfrm>
              <a:off x="2376599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8" name="Google Shape;3118;p90"/>
            <p:cNvSpPr/>
            <p:nvPr/>
          </p:nvSpPr>
          <p:spPr>
            <a:xfrm>
              <a:off x="2924274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9" name="Google Shape;3119;p90"/>
            <p:cNvSpPr/>
            <p:nvPr/>
          </p:nvSpPr>
          <p:spPr>
            <a:xfrm>
              <a:off x="325041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0" name="Google Shape;3120;p90"/>
            <p:cNvSpPr/>
            <p:nvPr/>
          </p:nvSpPr>
          <p:spPr>
            <a:xfrm>
              <a:off x="2702740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1" name="Google Shape;3121;p90"/>
            <p:cNvSpPr/>
            <p:nvPr/>
          </p:nvSpPr>
          <p:spPr>
            <a:xfrm>
              <a:off x="3031368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2" name="Google Shape;3122;p90"/>
            <p:cNvSpPr/>
            <p:nvPr/>
          </p:nvSpPr>
          <p:spPr>
            <a:xfrm>
              <a:off x="3579042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3" name="Google Shape;3123;p90"/>
            <p:cNvSpPr/>
            <p:nvPr/>
          </p:nvSpPr>
          <p:spPr>
            <a:xfrm>
              <a:off x="3905183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4" name="Google Shape;3124;p90"/>
            <p:cNvSpPr/>
            <p:nvPr/>
          </p:nvSpPr>
          <p:spPr>
            <a:xfrm>
              <a:off x="3357509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5" name="Google Shape;3125;p90"/>
            <p:cNvSpPr/>
            <p:nvPr/>
          </p:nvSpPr>
          <p:spPr>
            <a:xfrm>
              <a:off x="3686137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6" name="Google Shape;3126;p90"/>
            <p:cNvSpPr/>
            <p:nvPr/>
          </p:nvSpPr>
          <p:spPr>
            <a:xfrm>
              <a:off x="4233811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7" name="Google Shape;3127;p90"/>
            <p:cNvSpPr/>
            <p:nvPr/>
          </p:nvSpPr>
          <p:spPr>
            <a:xfrm>
              <a:off x="4559953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8" name="Google Shape;3128;p90"/>
            <p:cNvSpPr/>
            <p:nvPr/>
          </p:nvSpPr>
          <p:spPr>
            <a:xfrm>
              <a:off x="4012279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9" name="Google Shape;3129;p90"/>
            <p:cNvSpPr/>
            <p:nvPr/>
          </p:nvSpPr>
          <p:spPr>
            <a:xfrm>
              <a:off x="4340906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0" name="Google Shape;3130;p90"/>
            <p:cNvSpPr/>
            <p:nvPr/>
          </p:nvSpPr>
          <p:spPr>
            <a:xfrm>
              <a:off x="4888581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1" name="Google Shape;3131;p90"/>
            <p:cNvSpPr/>
            <p:nvPr/>
          </p:nvSpPr>
          <p:spPr>
            <a:xfrm>
              <a:off x="4667048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132" name="Google Shape;3132;p90"/>
          <p:cNvGrpSpPr/>
          <p:nvPr/>
        </p:nvGrpSpPr>
        <p:grpSpPr>
          <a:xfrm>
            <a:off x="83664" y="633907"/>
            <a:ext cx="12009863" cy="176637"/>
            <a:chOff x="83664" y="515851"/>
            <a:chExt cx="12009863" cy="176637"/>
          </a:xfrm>
        </p:grpSpPr>
        <p:sp>
          <p:nvSpPr>
            <p:cNvPr id="3133" name="Google Shape;3133;p90"/>
            <p:cNvSpPr/>
            <p:nvPr/>
          </p:nvSpPr>
          <p:spPr>
            <a:xfrm>
              <a:off x="1187199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4" name="Google Shape;3134;p90"/>
            <p:cNvSpPr/>
            <p:nvPr/>
          </p:nvSpPr>
          <p:spPr>
            <a:xfrm>
              <a:off x="1154585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5" name="Google Shape;3135;p90"/>
            <p:cNvSpPr/>
            <p:nvPr/>
          </p:nvSpPr>
          <p:spPr>
            <a:xfrm flipH="1">
              <a:off x="11979088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6" name="Google Shape;3136;p90"/>
            <p:cNvSpPr/>
            <p:nvPr/>
          </p:nvSpPr>
          <p:spPr>
            <a:xfrm flipH="1">
              <a:off x="11652948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7" name="Google Shape;3137;p90"/>
            <p:cNvSpPr/>
            <p:nvPr/>
          </p:nvSpPr>
          <p:spPr>
            <a:xfrm>
              <a:off x="1121722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8" name="Google Shape;3138;p90"/>
            <p:cNvSpPr/>
            <p:nvPr/>
          </p:nvSpPr>
          <p:spPr>
            <a:xfrm>
              <a:off x="1089108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9" name="Google Shape;3139;p90"/>
            <p:cNvSpPr/>
            <p:nvPr/>
          </p:nvSpPr>
          <p:spPr>
            <a:xfrm flipH="1">
              <a:off x="1132431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0" name="Google Shape;3140;p90"/>
            <p:cNvSpPr/>
            <p:nvPr/>
          </p:nvSpPr>
          <p:spPr>
            <a:xfrm flipH="1">
              <a:off x="10998178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1" name="Google Shape;3141;p90"/>
            <p:cNvSpPr/>
            <p:nvPr/>
          </p:nvSpPr>
          <p:spPr>
            <a:xfrm>
              <a:off x="10562456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2" name="Google Shape;3142;p90"/>
            <p:cNvSpPr/>
            <p:nvPr/>
          </p:nvSpPr>
          <p:spPr>
            <a:xfrm>
              <a:off x="1023631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3" name="Google Shape;3143;p90"/>
            <p:cNvSpPr/>
            <p:nvPr/>
          </p:nvSpPr>
          <p:spPr>
            <a:xfrm flipH="1">
              <a:off x="10669550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4" name="Google Shape;3144;p90"/>
            <p:cNvSpPr/>
            <p:nvPr/>
          </p:nvSpPr>
          <p:spPr>
            <a:xfrm flipH="1">
              <a:off x="10343410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5" name="Google Shape;3145;p90"/>
            <p:cNvSpPr/>
            <p:nvPr/>
          </p:nvSpPr>
          <p:spPr>
            <a:xfrm>
              <a:off x="990768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6" name="Google Shape;3146;p90"/>
            <p:cNvSpPr/>
            <p:nvPr/>
          </p:nvSpPr>
          <p:spPr>
            <a:xfrm>
              <a:off x="9581546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7" name="Google Shape;3147;p90"/>
            <p:cNvSpPr/>
            <p:nvPr/>
          </p:nvSpPr>
          <p:spPr>
            <a:xfrm flipH="1">
              <a:off x="10014782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8" name="Google Shape;3148;p90"/>
            <p:cNvSpPr/>
            <p:nvPr/>
          </p:nvSpPr>
          <p:spPr>
            <a:xfrm flipH="1">
              <a:off x="9688641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9" name="Google Shape;3149;p90"/>
            <p:cNvSpPr/>
            <p:nvPr/>
          </p:nvSpPr>
          <p:spPr>
            <a:xfrm>
              <a:off x="925291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0" name="Google Shape;3150;p90"/>
            <p:cNvSpPr/>
            <p:nvPr/>
          </p:nvSpPr>
          <p:spPr>
            <a:xfrm>
              <a:off x="892677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1" name="Google Shape;3151;p90"/>
            <p:cNvSpPr/>
            <p:nvPr/>
          </p:nvSpPr>
          <p:spPr>
            <a:xfrm flipH="1">
              <a:off x="9360012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2" name="Google Shape;3152;p90"/>
            <p:cNvSpPr/>
            <p:nvPr/>
          </p:nvSpPr>
          <p:spPr>
            <a:xfrm flipH="1">
              <a:off x="9033872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3" name="Google Shape;3153;p90"/>
            <p:cNvSpPr/>
            <p:nvPr/>
          </p:nvSpPr>
          <p:spPr>
            <a:xfrm>
              <a:off x="859814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4" name="Google Shape;3154;p90"/>
            <p:cNvSpPr/>
            <p:nvPr/>
          </p:nvSpPr>
          <p:spPr>
            <a:xfrm flipH="1">
              <a:off x="8705243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5" name="Google Shape;3155;p90"/>
            <p:cNvSpPr/>
            <p:nvPr/>
          </p:nvSpPr>
          <p:spPr>
            <a:xfrm>
              <a:off x="826952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6" name="Google Shape;3156;p90"/>
            <p:cNvSpPr/>
            <p:nvPr/>
          </p:nvSpPr>
          <p:spPr>
            <a:xfrm>
              <a:off x="794337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7" name="Google Shape;3157;p90"/>
            <p:cNvSpPr/>
            <p:nvPr/>
          </p:nvSpPr>
          <p:spPr>
            <a:xfrm flipH="1">
              <a:off x="8376614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8" name="Google Shape;3158;p90"/>
            <p:cNvSpPr/>
            <p:nvPr/>
          </p:nvSpPr>
          <p:spPr>
            <a:xfrm flipH="1">
              <a:off x="8050474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9" name="Google Shape;3159;p90"/>
            <p:cNvSpPr/>
            <p:nvPr/>
          </p:nvSpPr>
          <p:spPr>
            <a:xfrm>
              <a:off x="7614751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0" name="Google Shape;3160;p90"/>
            <p:cNvSpPr/>
            <p:nvPr/>
          </p:nvSpPr>
          <p:spPr>
            <a:xfrm>
              <a:off x="728861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1" name="Google Shape;3161;p90"/>
            <p:cNvSpPr/>
            <p:nvPr/>
          </p:nvSpPr>
          <p:spPr>
            <a:xfrm flipH="1">
              <a:off x="7721846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2" name="Google Shape;3162;p90"/>
            <p:cNvSpPr/>
            <p:nvPr/>
          </p:nvSpPr>
          <p:spPr>
            <a:xfrm flipH="1">
              <a:off x="7395705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3" name="Google Shape;3163;p90"/>
            <p:cNvSpPr/>
            <p:nvPr/>
          </p:nvSpPr>
          <p:spPr>
            <a:xfrm>
              <a:off x="695998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4" name="Google Shape;3164;p90"/>
            <p:cNvSpPr/>
            <p:nvPr/>
          </p:nvSpPr>
          <p:spPr>
            <a:xfrm>
              <a:off x="663384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5" name="Google Shape;3165;p90"/>
            <p:cNvSpPr/>
            <p:nvPr/>
          </p:nvSpPr>
          <p:spPr>
            <a:xfrm flipH="1">
              <a:off x="7067077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6" name="Google Shape;3166;p90"/>
            <p:cNvSpPr/>
            <p:nvPr/>
          </p:nvSpPr>
          <p:spPr>
            <a:xfrm flipH="1">
              <a:off x="6740936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7" name="Google Shape;3167;p90"/>
            <p:cNvSpPr/>
            <p:nvPr/>
          </p:nvSpPr>
          <p:spPr>
            <a:xfrm>
              <a:off x="630521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8" name="Google Shape;3168;p90"/>
            <p:cNvSpPr/>
            <p:nvPr/>
          </p:nvSpPr>
          <p:spPr>
            <a:xfrm>
              <a:off x="597907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9" name="Google Shape;3169;p90"/>
            <p:cNvSpPr/>
            <p:nvPr/>
          </p:nvSpPr>
          <p:spPr>
            <a:xfrm flipH="1">
              <a:off x="6412308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0" name="Google Shape;3170;p90"/>
            <p:cNvSpPr/>
            <p:nvPr/>
          </p:nvSpPr>
          <p:spPr>
            <a:xfrm flipH="1">
              <a:off x="6086167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1" name="Google Shape;3171;p90"/>
            <p:cNvSpPr/>
            <p:nvPr/>
          </p:nvSpPr>
          <p:spPr>
            <a:xfrm>
              <a:off x="565044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2" name="Google Shape;3172;p90"/>
            <p:cNvSpPr/>
            <p:nvPr/>
          </p:nvSpPr>
          <p:spPr>
            <a:xfrm>
              <a:off x="532430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3" name="Google Shape;3173;p90"/>
            <p:cNvSpPr/>
            <p:nvPr/>
          </p:nvSpPr>
          <p:spPr>
            <a:xfrm flipH="1">
              <a:off x="575753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4" name="Google Shape;3174;p90"/>
            <p:cNvSpPr/>
            <p:nvPr/>
          </p:nvSpPr>
          <p:spPr>
            <a:xfrm flipH="1">
              <a:off x="5431399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5" name="Google Shape;3175;p90"/>
            <p:cNvSpPr/>
            <p:nvPr/>
          </p:nvSpPr>
          <p:spPr>
            <a:xfrm>
              <a:off x="499567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6" name="Google Shape;3176;p90"/>
            <p:cNvSpPr/>
            <p:nvPr/>
          </p:nvSpPr>
          <p:spPr>
            <a:xfrm flipH="1">
              <a:off x="510276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7" name="Google Shape;3177;p90"/>
            <p:cNvSpPr/>
            <p:nvPr/>
          </p:nvSpPr>
          <p:spPr>
            <a:xfrm>
              <a:off x="466704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8" name="Google Shape;3178;p90"/>
            <p:cNvSpPr/>
            <p:nvPr/>
          </p:nvSpPr>
          <p:spPr>
            <a:xfrm>
              <a:off x="434090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9" name="Google Shape;3179;p90"/>
            <p:cNvSpPr/>
            <p:nvPr/>
          </p:nvSpPr>
          <p:spPr>
            <a:xfrm flipH="1">
              <a:off x="4774142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0" name="Google Shape;3180;p90"/>
            <p:cNvSpPr/>
            <p:nvPr/>
          </p:nvSpPr>
          <p:spPr>
            <a:xfrm flipH="1">
              <a:off x="4448001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1" name="Google Shape;3181;p90"/>
            <p:cNvSpPr/>
            <p:nvPr/>
          </p:nvSpPr>
          <p:spPr>
            <a:xfrm>
              <a:off x="401227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2" name="Google Shape;3182;p90"/>
            <p:cNvSpPr/>
            <p:nvPr/>
          </p:nvSpPr>
          <p:spPr>
            <a:xfrm>
              <a:off x="368613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3" name="Google Shape;3183;p90"/>
            <p:cNvSpPr/>
            <p:nvPr/>
          </p:nvSpPr>
          <p:spPr>
            <a:xfrm flipH="1">
              <a:off x="4119373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4" name="Google Shape;3184;p90"/>
            <p:cNvSpPr/>
            <p:nvPr/>
          </p:nvSpPr>
          <p:spPr>
            <a:xfrm flipH="1">
              <a:off x="3793231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5" name="Google Shape;3185;p90"/>
            <p:cNvSpPr/>
            <p:nvPr/>
          </p:nvSpPr>
          <p:spPr>
            <a:xfrm>
              <a:off x="335751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6" name="Google Shape;3186;p90"/>
            <p:cNvSpPr/>
            <p:nvPr/>
          </p:nvSpPr>
          <p:spPr>
            <a:xfrm>
              <a:off x="303136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7" name="Google Shape;3187;p90"/>
            <p:cNvSpPr/>
            <p:nvPr/>
          </p:nvSpPr>
          <p:spPr>
            <a:xfrm flipH="1">
              <a:off x="3464604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8" name="Google Shape;3188;p90"/>
            <p:cNvSpPr/>
            <p:nvPr/>
          </p:nvSpPr>
          <p:spPr>
            <a:xfrm flipH="1">
              <a:off x="3138464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9" name="Google Shape;3189;p90"/>
            <p:cNvSpPr/>
            <p:nvPr/>
          </p:nvSpPr>
          <p:spPr>
            <a:xfrm>
              <a:off x="270274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0" name="Google Shape;3190;p90"/>
            <p:cNvSpPr/>
            <p:nvPr/>
          </p:nvSpPr>
          <p:spPr>
            <a:xfrm>
              <a:off x="237659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1" name="Google Shape;3191;p90"/>
            <p:cNvSpPr/>
            <p:nvPr/>
          </p:nvSpPr>
          <p:spPr>
            <a:xfrm flipH="1">
              <a:off x="2809836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2" name="Google Shape;3192;p90"/>
            <p:cNvSpPr/>
            <p:nvPr/>
          </p:nvSpPr>
          <p:spPr>
            <a:xfrm flipH="1">
              <a:off x="2483694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3" name="Google Shape;3193;p90"/>
            <p:cNvSpPr/>
            <p:nvPr/>
          </p:nvSpPr>
          <p:spPr>
            <a:xfrm>
              <a:off x="204797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4" name="Google Shape;3194;p90"/>
            <p:cNvSpPr/>
            <p:nvPr/>
          </p:nvSpPr>
          <p:spPr>
            <a:xfrm>
              <a:off x="172183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5" name="Google Shape;3195;p90"/>
            <p:cNvSpPr/>
            <p:nvPr/>
          </p:nvSpPr>
          <p:spPr>
            <a:xfrm flipH="1">
              <a:off x="2155066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6" name="Google Shape;3196;p90"/>
            <p:cNvSpPr/>
            <p:nvPr/>
          </p:nvSpPr>
          <p:spPr>
            <a:xfrm flipH="1">
              <a:off x="1828926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7" name="Google Shape;3197;p90"/>
            <p:cNvSpPr/>
            <p:nvPr/>
          </p:nvSpPr>
          <p:spPr>
            <a:xfrm>
              <a:off x="139320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8" name="Google Shape;3198;p90"/>
            <p:cNvSpPr/>
            <p:nvPr/>
          </p:nvSpPr>
          <p:spPr>
            <a:xfrm flipH="1">
              <a:off x="1500297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9" name="Google Shape;3199;p90"/>
            <p:cNvSpPr/>
            <p:nvPr/>
          </p:nvSpPr>
          <p:spPr>
            <a:xfrm>
              <a:off x="106457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0" name="Google Shape;3200;p90"/>
            <p:cNvSpPr/>
            <p:nvPr/>
          </p:nvSpPr>
          <p:spPr>
            <a:xfrm>
              <a:off x="73843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1" name="Google Shape;3201;p90"/>
            <p:cNvSpPr/>
            <p:nvPr/>
          </p:nvSpPr>
          <p:spPr>
            <a:xfrm flipH="1">
              <a:off x="1171668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2" name="Google Shape;3202;p90"/>
            <p:cNvSpPr/>
            <p:nvPr/>
          </p:nvSpPr>
          <p:spPr>
            <a:xfrm flipH="1">
              <a:off x="845528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3" name="Google Shape;3203;p90"/>
            <p:cNvSpPr/>
            <p:nvPr/>
          </p:nvSpPr>
          <p:spPr>
            <a:xfrm>
              <a:off x="40980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4" name="Google Shape;3204;p90"/>
            <p:cNvSpPr/>
            <p:nvPr/>
          </p:nvSpPr>
          <p:spPr>
            <a:xfrm>
              <a:off x="8366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5" name="Google Shape;3205;p90"/>
            <p:cNvSpPr/>
            <p:nvPr/>
          </p:nvSpPr>
          <p:spPr>
            <a:xfrm flipH="1">
              <a:off x="516899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6" name="Google Shape;3206;p90"/>
            <p:cNvSpPr/>
            <p:nvPr/>
          </p:nvSpPr>
          <p:spPr>
            <a:xfrm flipH="1">
              <a:off x="190758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207" name="Google Shape;3207;p90"/>
          <p:cNvGrpSpPr/>
          <p:nvPr/>
        </p:nvGrpSpPr>
        <p:grpSpPr>
          <a:xfrm>
            <a:off x="83663" y="6049565"/>
            <a:ext cx="12009863" cy="176637"/>
            <a:chOff x="83663" y="6004311"/>
            <a:chExt cx="12009863" cy="176637"/>
          </a:xfrm>
        </p:grpSpPr>
        <p:sp>
          <p:nvSpPr>
            <p:cNvPr id="3208" name="Google Shape;3208;p90"/>
            <p:cNvSpPr/>
            <p:nvPr/>
          </p:nvSpPr>
          <p:spPr>
            <a:xfrm>
              <a:off x="30519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9" name="Google Shape;3209;p90"/>
            <p:cNvSpPr/>
            <p:nvPr/>
          </p:nvSpPr>
          <p:spPr>
            <a:xfrm>
              <a:off x="63133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0" name="Google Shape;3210;p90"/>
            <p:cNvSpPr/>
            <p:nvPr/>
          </p:nvSpPr>
          <p:spPr>
            <a:xfrm>
              <a:off x="83663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1" name="Google Shape;3211;p90"/>
            <p:cNvSpPr/>
            <p:nvPr/>
          </p:nvSpPr>
          <p:spPr>
            <a:xfrm>
              <a:off x="41229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2" name="Google Shape;3212;p90"/>
            <p:cNvSpPr/>
            <p:nvPr/>
          </p:nvSpPr>
          <p:spPr>
            <a:xfrm>
              <a:off x="95996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3" name="Google Shape;3213;p90"/>
            <p:cNvSpPr/>
            <p:nvPr/>
          </p:nvSpPr>
          <p:spPr>
            <a:xfrm>
              <a:off x="128610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4" name="Google Shape;3214;p90"/>
            <p:cNvSpPr/>
            <p:nvPr/>
          </p:nvSpPr>
          <p:spPr>
            <a:xfrm>
              <a:off x="738432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5" name="Google Shape;3215;p90"/>
            <p:cNvSpPr/>
            <p:nvPr/>
          </p:nvSpPr>
          <p:spPr>
            <a:xfrm>
              <a:off x="106706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6" name="Google Shape;3216;p90"/>
            <p:cNvSpPr/>
            <p:nvPr/>
          </p:nvSpPr>
          <p:spPr>
            <a:xfrm>
              <a:off x="1614734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7" name="Google Shape;3217;p90"/>
            <p:cNvSpPr/>
            <p:nvPr/>
          </p:nvSpPr>
          <p:spPr>
            <a:xfrm>
              <a:off x="194087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8" name="Google Shape;3218;p90"/>
            <p:cNvSpPr/>
            <p:nvPr/>
          </p:nvSpPr>
          <p:spPr>
            <a:xfrm>
              <a:off x="1393201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9" name="Google Shape;3219;p90"/>
            <p:cNvSpPr/>
            <p:nvPr/>
          </p:nvSpPr>
          <p:spPr>
            <a:xfrm>
              <a:off x="1721829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0" name="Google Shape;3220;p90"/>
            <p:cNvSpPr/>
            <p:nvPr/>
          </p:nvSpPr>
          <p:spPr>
            <a:xfrm>
              <a:off x="226950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1" name="Google Shape;3221;p90"/>
            <p:cNvSpPr/>
            <p:nvPr/>
          </p:nvSpPr>
          <p:spPr>
            <a:xfrm>
              <a:off x="2595644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2" name="Google Shape;3222;p90"/>
            <p:cNvSpPr/>
            <p:nvPr/>
          </p:nvSpPr>
          <p:spPr>
            <a:xfrm>
              <a:off x="2047969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3" name="Google Shape;3223;p90"/>
            <p:cNvSpPr/>
            <p:nvPr/>
          </p:nvSpPr>
          <p:spPr>
            <a:xfrm>
              <a:off x="2376598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4" name="Google Shape;3224;p90"/>
            <p:cNvSpPr/>
            <p:nvPr/>
          </p:nvSpPr>
          <p:spPr>
            <a:xfrm>
              <a:off x="292427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5" name="Google Shape;3225;p90"/>
            <p:cNvSpPr/>
            <p:nvPr/>
          </p:nvSpPr>
          <p:spPr>
            <a:xfrm>
              <a:off x="325041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6" name="Google Shape;3226;p90"/>
            <p:cNvSpPr/>
            <p:nvPr/>
          </p:nvSpPr>
          <p:spPr>
            <a:xfrm>
              <a:off x="2702739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7" name="Google Shape;3227;p90"/>
            <p:cNvSpPr/>
            <p:nvPr/>
          </p:nvSpPr>
          <p:spPr>
            <a:xfrm>
              <a:off x="3031366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8" name="Google Shape;3228;p90"/>
            <p:cNvSpPr/>
            <p:nvPr/>
          </p:nvSpPr>
          <p:spPr>
            <a:xfrm>
              <a:off x="357904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9" name="Google Shape;3229;p90"/>
            <p:cNvSpPr/>
            <p:nvPr/>
          </p:nvSpPr>
          <p:spPr>
            <a:xfrm>
              <a:off x="3357508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0" name="Google Shape;3230;p90"/>
            <p:cNvSpPr/>
            <p:nvPr/>
          </p:nvSpPr>
          <p:spPr>
            <a:xfrm>
              <a:off x="390767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1" name="Google Shape;3231;p90"/>
            <p:cNvSpPr/>
            <p:nvPr/>
          </p:nvSpPr>
          <p:spPr>
            <a:xfrm>
              <a:off x="423381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2" name="Google Shape;3232;p90"/>
            <p:cNvSpPr/>
            <p:nvPr/>
          </p:nvSpPr>
          <p:spPr>
            <a:xfrm>
              <a:off x="3686136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3" name="Google Shape;3233;p90"/>
            <p:cNvSpPr/>
            <p:nvPr/>
          </p:nvSpPr>
          <p:spPr>
            <a:xfrm>
              <a:off x="4014764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4" name="Google Shape;3234;p90"/>
            <p:cNvSpPr/>
            <p:nvPr/>
          </p:nvSpPr>
          <p:spPr>
            <a:xfrm>
              <a:off x="4562439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5" name="Google Shape;3235;p90"/>
            <p:cNvSpPr/>
            <p:nvPr/>
          </p:nvSpPr>
          <p:spPr>
            <a:xfrm>
              <a:off x="488858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6" name="Google Shape;3236;p90"/>
            <p:cNvSpPr/>
            <p:nvPr/>
          </p:nvSpPr>
          <p:spPr>
            <a:xfrm>
              <a:off x="4340905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7" name="Google Shape;3237;p90"/>
            <p:cNvSpPr/>
            <p:nvPr/>
          </p:nvSpPr>
          <p:spPr>
            <a:xfrm>
              <a:off x="4669534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8" name="Google Shape;3238;p90"/>
            <p:cNvSpPr/>
            <p:nvPr/>
          </p:nvSpPr>
          <p:spPr>
            <a:xfrm>
              <a:off x="521720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9" name="Google Shape;3239;p90"/>
            <p:cNvSpPr/>
            <p:nvPr/>
          </p:nvSpPr>
          <p:spPr>
            <a:xfrm>
              <a:off x="554334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0" name="Google Shape;3240;p90"/>
            <p:cNvSpPr/>
            <p:nvPr/>
          </p:nvSpPr>
          <p:spPr>
            <a:xfrm>
              <a:off x="4995674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1" name="Google Shape;3241;p90"/>
            <p:cNvSpPr/>
            <p:nvPr/>
          </p:nvSpPr>
          <p:spPr>
            <a:xfrm>
              <a:off x="5324302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2" name="Google Shape;3242;p90"/>
            <p:cNvSpPr/>
            <p:nvPr/>
          </p:nvSpPr>
          <p:spPr>
            <a:xfrm>
              <a:off x="587197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3" name="Google Shape;3243;p90"/>
            <p:cNvSpPr/>
            <p:nvPr/>
          </p:nvSpPr>
          <p:spPr>
            <a:xfrm>
              <a:off x="619811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4" name="Google Shape;3244;p90"/>
            <p:cNvSpPr/>
            <p:nvPr/>
          </p:nvSpPr>
          <p:spPr>
            <a:xfrm>
              <a:off x="5650443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5" name="Google Shape;3245;p90"/>
            <p:cNvSpPr/>
            <p:nvPr/>
          </p:nvSpPr>
          <p:spPr>
            <a:xfrm>
              <a:off x="5979071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6" name="Google Shape;3246;p90"/>
            <p:cNvSpPr/>
            <p:nvPr/>
          </p:nvSpPr>
          <p:spPr>
            <a:xfrm>
              <a:off x="652674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7" name="Google Shape;3247;p90"/>
            <p:cNvSpPr/>
            <p:nvPr/>
          </p:nvSpPr>
          <p:spPr>
            <a:xfrm>
              <a:off x="685288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8" name="Google Shape;3248;p90"/>
            <p:cNvSpPr/>
            <p:nvPr/>
          </p:nvSpPr>
          <p:spPr>
            <a:xfrm>
              <a:off x="6305212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9" name="Google Shape;3249;p90"/>
            <p:cNvSpPr/>
            <p:nvPr/>
          </p:nvSpPr>
          <p:spPr>
            <a:xfrm>
              <a:off x="663384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0" name="Google Shape;3250;p90"/>
            <p:cNvSpPr/>
            <p:nvPr/>
          </p:nvSpPr>
          <p:spPr>
            <a:xfrm>
              <a:off x="718151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1" name="Google Shape;3251;p90"/>
            <p:cNvSpPr/>
            <p:nvPr/>
          </p:nvSpPr>
          <p:spPr>
            <a:xfrm>
              <a:off x="6959981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2" name="Google Shape;3252;p90"/>
            <p:cNvSpPr/>
            <p:nvPr/>
          </p:nvSpPr>
          <p:spPr>
            <a:xfrm>
              <a:off x="751014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3" name="Google Shape;3253;p90"/>
            <p:cNvSpPr/>
            <p:nvPr/>
          </p:nvSpPr>
          <p:spPr>
            <a:xfrm>
              <a:off x="783628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4" name="Google Shape;3254;p90"/>
            <p:cNvSpPr/>
            <p:nvPr/>
          </p:nvSpPr>
          <p:spPr>
            <a:xfrm>
              <a:off x="7288609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5" name="Google Shape;3255;p90"/>
            <p:cNvSpPr/>
            <p:nvPr/>
          </p:nvSpPr>
          <p:spPr>
            <a:xfrm>
              <a:off x="7617237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6" name="Google Shape;3256;p90"/>
            <p:cNvSpPr/>
            <p:nvPr/>
          </p:nvSpPr>
          <p:spPr>
            <a:xfrm>
              <a:off x="816491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7" name="Google Shape;3257;p90"/>
            <p:cNvSpPr/>
            <p:nvPr/>
          </p:nvSpPr>
          <p:spPr>
            <a:xfrm>
              <a:off x="849105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8" name="Google Shape;3258;p90"/>
            <p:cNvSpPr/>
            <p:nvPr/>
          </p:nvSpPr>
          <p:spPr>
            <a:xfrm>
              <a:off x="7943378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9" name="Google Shape;3259;p90"/>
            <p:cNvSpPr/>
            <p:nvPr/>
          </p:nvSpPr>
          <p:spPr>
            <a:xfrm>
              <a:off x="8272007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0" name="Google Shape;3260;p90"/>
            <p:cNvSpPr/>
            <p:nvPr/>
          </p:nvSpPr>
          <p:spPr>
            <a:xfrm>
              <a:off x="881968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1" name="Google Shape;3261;p90"/>
            <p:cNvSpPr/>
            <p:nvPr/>
          </p:nvSpPr>
          <p:spPr>
            <a:xfrm>
              <a:off x="914582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2" name="Google Shape;3262;p90"/>
            <p:cNvSpPr/>
            <p:nvPr/>
          </p:nvSpPr>
          <p:spPr>
            <a:xfrm>
              <a:off x="8598147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3" name="Google Shape;3263;p90"/>
            <p:cNvSpPr/>
            <p:nvPr/>
          </p:nvSpPr>
          <p:spPr>
            <a:xfrm>
              <a:off x="8926774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4" name="Google Shape;3264;p90"/>
            <p:cNvSpPr/>
            <p:nvPr/>
          </p:nvSpPr>
          <p:spPr>
            <a:xfrm>
              <a:off x="947445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5" name="Google Shape;3265;p90"/>
            <p:cNvSpPr/>
            <p:nvPr/>
          </p:nvSpPr>
          <p:spPr>
            <a:xfrm>
              <a:off x="980059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6" name="Google Shape;3266;p90"/>
            <p:cNvSpPr/>
            <p:nvPr/>
          </p:nvSpPr>
          <p:spPr>
            <a:xfrm>
              <a:off x="9252915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7" name="Google Shape;3267;p90"/>
            <p:cNvSpPr/>
            <p:nvPr/>
          </p:nvSpPr>
          <p:spPr>
            <a:xfrm>
              <a:off x="9581544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8" name="Google Shape;3268;p90"/>
            <p:cNvSpPr/>
            <p:nvPr/>
          </p:nvSpPr>
          <p:spPr>
            <a:xfrm>
              <a:off x="1012921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9" name="Google Shape;3269;p90"/>
            <p:cNvSpPr/>
            <p:nvPr/>
          </p:nvSpPr>
          <p:spPr>
            <a:xfrm>
              <a:off x="1045536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0" name="Google Shape;3270;p90"/>
            <p:cNvSpPr/>
            <p:nvPr/>
          </p:nvSpPr>
          <p:spPr>
            <a:xfrm>
              <a:off x="9907685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1" name="Google Shape;3271;p90"/>
            <p:cNvSpPr/>
            <p:nvPr/>
          </p:nvSpPr>
          <p:spPr>
            <a:xfrm>
              <a:off x="10236312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2" name="Google Shape;3272;p90"/>
            <p:cNvSpPr/>
            <p:nvPr/>
          </p:nvSpPr>
          <p:spPr>
            <a:xfrm>
              <a:off x="1078398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3" name="Google Shape;3273;p90"/>
            <p:cNvSpPr/>
            <p:nvPr/>
          </p:nvSpPr>
          <p:spPr>
            <a:xfrm>
              <a:off x="10562454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4" name="Google Shape;3274;p90"/>
            <p:cNvSpPr/>
            <p:nvPr/>
          </p:nvSpPr>
          <p:spPr>
            <a:xfrm>
              <a:off x="1111261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5" name="Google Shape;3275;p90"/>
            <p:cNvSpPr/>
            <p:nvPr/>
          </p:nvSpPr>
          <p:spPr>
            <a:xfrm>
              <a:off x="1143875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6" name="Google Shape;3276;p90"/>
            <p:cNvSpPr/>
            <p:nvPr/>
          </p:nvSpPr>
          <p:spPr>
            <a:xfrm>
              <a:off x="10891083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7" name="Google Shape;3277;p90"/>
            <p:cNvSpPr/>
            <p:nvPr/>
          </p:nvSpPr>
          <p:spPr>
            <a:xfrm>
              <a:off x="11219710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8" name="Google Shape;3278;p90"/>
            <p:cNvSpPr/>
            <p:nvPr/>
          </p:nvSpPr>
          <p:spPr>
            <a:xfrm>
              <a:off x="1176738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9" name="Google Shape;3279;p90"/>
            <p:cNvSpPr/>
            <p:nvPr/>
          </p:nvSpPr>
          <p:spPr>
            <a:xfrm>
              <a:off x="1209352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0" name="Google Shape;3280;p90"/>
            <p:cNvSpPr/>
            <p:nvPr/>
          </p:nvSpPr>
          <p:spPr>
            <a:xfrm>
              <a:off x="11545852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1" name="Google Shape;3281;p90"/>
            <p:cNvSpPr/>
            <p:nvPr/>
          </p:nvSpPr>
          <p:spPr>
            <a:xfrm>
              <a:off x="11874480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282" name="Google Shape;3282;p90"/>
          <p:cNvGrpSpPr/>
          <p:nvPr/>
        </p:nvGrpSpPr>
        <p:grpSpPr>
          <a:xfrm>
            <a:off x="83663" y="6334599"/>
            <a:ext cx="12009864" cy="176637"/>
            <a:chOff x="83663" y="6302087"/>
            <a:chExt cx="12009864" cy="176637"/>
          </a:xfrm>
        </p:grpSpPr>
        <p:sp>
          <p:nvSpPr>
            <p:cNvPr id="3283" name="Google Shape;3283;p90"/>
            <p:cNvSpPr/>
            <p:nvPr/>
          </p:nvSpPr>
          <p:spPr>
            <a:xfrm>
              <a:off x="695998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4" name="Google Shape;3284;p90"/>
            <p:cNvSpPr/>
            <p:nvPr/>
          </p:nvSpPr>
          <p:spPr>
            <a:xfrm>
              <a:off x="663384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5" name="Google Shape;3285;p90"/>
            <p:cNvSpPr/>
            <p:nvPr/>
          </p:nvSpPr>
          <p:spPr>
            <a:xfrm flipH="1">
              <a:off x="706707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6" name="Google Shape;3286;p90"/>
            <p:cNvSpPr/>
            <p:nvPr/>
          </p:nvSpPr>
          <p:spPr>
            <a:xfrm flipH="1">
              <a:off x="6740936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7" name="Google Shape;3287;p90"/>
            <p:cNvSpPr/>
            <p:nvPr/>
          </p:nvSpPr>
          <p:spPr>
            <a:xfrm>
              <a:off x="630521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8" name="Google Shape;3288;p90"/>
            <p:cNvSpPr/>
            <p:nvPr/>
          </p:nvSpPr>
          <p:spPr>
            <a:xfrm>
              <a:off x="597907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9" name="Google Shape;3289;p90"/>
            <p:cNvSpPr/>
            <p:nvPr/>
          </p:nvSpPr>
          <p:spPr>
            <a:xfrm flipH="1">
              <a:off x="6412307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0" name="Google Shape;3290;p90"/>
            <p:cNvSpPr/>
            <p:nvPr/>
          </p:nvSpPr>
          <p:spPr>
            <a:xfrm flipH="1">
              <a:off x="6086166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1" name="Google Shape;3291;p90"/>
            <p:cNvSpPr/>
            <p:nvPr/>
          </p:nvSpPr>
          <p:spPr>
            <a:xfrm>
              <a:off x="5650444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2" name="Google Shape;3292;p90"/>
            <p:cNvSpPr/>
            <p:nvPr/>
          </p:nvSpPr>
          <p:spPr>
            <a:xfrm>
              <a:off x="532430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3" name="Google Shape;3293;p90"/>
            <p:cNvSpPr/>
            <p:nvPr/>
          </p:nvSpPr>
          <p:spPr>
            <a:xfrm flipH="1">
              <a:off x="5757538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4" name="Google Shape;3294;p90"/>
            <p:cNvSpPr/>
            <p:nvPr/>
          </p:nvSpPr>
          <p:spPr>
            <a:xfrm flipH="1">
              <a:off x="5431398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5" name="Google Shape;3295;p90"/>
            <p:cNvSpPr/>
            <p:nvPr/>
          </p:nvSpPr>
          <p:spPr>
            <a:xfrm>
              <a:off x="4995675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6" name="Google Shape;3296;p90"/>
            <p:cNvSpPr/>
            <p:nvPr/>
          </p:nvSpPr>
          <p:spPr>
            <a:xfrm>
              <a:off x="4669534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7" name="Google Shape;3297;p90"/>
            <p:cNvSpPr/>
            <p:nvPr/>
          </p:nvSpPr>
          <p:spPr>
            <a:xfrm flipH="1">
              <a:off x="5102769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8" name="Google Shape;3298;p90"/>
            <p:cNvSpPr/>
            <p:nvPr/>
          </p:nvSpPr>
          <p:spPr>
            <a:xfrm flipH="1">
              <a:off x="4776629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9" name="Google Shape;3299;p90"/>
            <p:cNvSpPr/>
            <p:nvPr/>
          </p:nvSpPr>
          <p:spPr>
            <a:xfrm>
              <a:off x="4340906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0" name="Google Shape;3300;p90"/>
            <p:cNvSpPr/>
            <p:nvPr/>
          </p:nvSpPr>
          <p:spPr>
            <a:xfrm>
              <a:off x="4014765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1" name="Google Shape;3301;p90"/>
            <p:cNvSpPr/>
            <p:nvPr/>
          </p:nvSpPr>
          <p:spPr>
            <a:xfrm flipH="1">
              <a:off x="4447999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2" name="Google Shape;3302;p90"/>
            <p:cNvSpPr/>
            <p:nvPr/>
          </p:nvSpPr>
          <p:spPr>
            <a:xfrm flipH="1">
              <a:off x="4121860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3" name="Google Shape;3303;p90"/>
            <p:cNvSpPr/>
            <p:nvPr/>
          </p:nvSpPr>
          <p:spPr>
            <a:xfrm>
              <a:off x="3686136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4" name="Google Shape;3304;p90"/>
            <p:cNvSpPr/>
            <p:nvPr/>
          </p:nvSpPr>
          <p:spPr>
            <a:xfrm flipH="1">
              <a:off x="3793231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5" name="Google Shape;3305;p90"/>
            <p:cNvSpPr/>
            <p:nvPr/>
          </p:nvSpPr>
          <p:spPr>
            <a:xfrm>
              <a:off x="3357508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6" name="Google Shape;3306;p90"/>
            <p:cNvSpPr/>
            <p:nvPr/>
          </p:nvSpPr>
          <p:spPr>
            <a:xfrm>
              <a:off x="3031367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7" name="Google Shape;3307;p90"/>
            <p:cNvSpPr/>
            <p:nvPr/>
          </p:nvSpPr>
          <p:spPr>
            <a:xfrm flipH="1">
              <a:off x="3464602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8" name="Google Shape;3308;p90"/>
            <p:cNvSpPr/>
            <p:nvPr/>
          </p:nvSpPr>
          <p:spPr>
            <a:xfrm flipH="1">
              <a:off x="3138462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9" name="Google Shape;3309;p90"/>
            <p:cNvSpPr/>
            <p:nvPr/>
          </p:nvSpPr>
          <p:spPr>
            <a:xfrm>
              <a:off x="2702739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0" name="Google Shape;3310;p90"/>
            <p:cNvSpPr/>
            <p:nvPr/>
          </p:nvSpPr>
          <p:spPr>
            <a:xfrm>
              <a:off x="2376598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1" name="Google Shape;3311;p90"/>
            <p:cNvSpPr/>
            <p:nvPr/>
          </p:nvSpPr>
          <p:spPr>
            <a:xfrm flipH="1">
              <a:off x="2809833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2" name="Google Shape;3312;p90"/>
            <p:cNvSpPr/>
            <p:nvPr/>
          </p:nvSpPr>
          <p:spPr>
            <a:xfrm flipH="1">
              <a:off x="2483693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3" name="Google Shape;3313;p90"/>
            <p:cNvSpPr/>
            <p:nvPr/>
          </p:nvSpPr>
          <p:spPr>
            <a:xfrm>
              <a:off x="204797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4" name="Google Shape;3314;p90"/>
            <p:cNvSpPr/>
            <p:nvPr/>
          </p:nvSpPr>
          <p:spPr>
            <a:xfrm>
              <a:off x="172183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5" name="Google Shape;3315;p90"/>
            <p:cNvSpPr/>
            <p:nvPr/>
          </p:nvSpPr>
          <p:spPr>
            <a:xfrm flipH="1">
              <a:off x="2155065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6" name="Google Shape;3316;p90"/>
            <p:cNvSpPr/>
            <p:nvPr/>
          </p:nvSpPr>
          <p:spPr>
            <a:xfrm flipH="1">
              <a:off x="1828924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7" name="Google Shape;3317;p90"/>
            <p:cNvSpPr/>
            <p:nvPr/>
          </p:nvSpPr>
          <p:spPr>
            <a:xfrm>
              <a:off x="139320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8" name="Google Shape;3318;p90"/>
            <p:cNvSpPr/>
            <p:nvPr/>
          </p:nvSpPr>
          <p:spPr>
            <a:xfrm>
              <a:off x="106706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9" name="Google Shape;3319;p90"/>
            <p:cNvSpPr/>
            <p:nvPr/>
          </p:nvSpPr>
          <p:spPr>
            <a:xfrm flipH="1">
              <a:off x="150029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0" name="Google Shape;3320;p90"/>
            <p:cNvSpPr/>
            <p:nvPr/>
          </p:nvSpPr>
          <p:spPr>
            <a:xfrm flipH="1">
              <a:off x="1174155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1" name="Google Shape;3321;p90"/>
            <p:cNvSpPr/>
            <p:nvPr/>
          </p:nvSpPr>
          <p:spPr>
            <a:xfrm>
              <a:off x="73843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2" name="Google Shape;3322;p90"/>
            <p:cNvSpPr/>
            <p:nvPr/>
          </p:nvSpPr>
          <p:spPr>
            <a:xfrm>
              <a:off x="41229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3" name="Google Shape;3323;p90"/>
            <p:cNvSpPr/>
            <p:nvPr/>
          </p:nvSpPr>
          <p:spPr>
            <a:xfrm flipH="1">
              <a:off x="84552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4" name="Google Shape;3324;p90"/>
            <p:cNvSpPr/>
            <p:nvPr/>
          </p:nvSpPr>
          <p:spPr>
            <a:xfrm flipH="1">
              <a:off x="519387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5" name="Google Shape;3325;p90"/>
            <p:cNvSpPr/>
            <p:nvPr/>
          </p:nvSpPr>
          <p:spPr>
            <a:xfrm>
              <a:off x="8366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6" name="Google Shape;3326;p90"/>
            <p:cNvSpPr/>
            <p:nvPr/>
          </p:nvSpPr>
          <p:spPr>
            <a:xfrm flipH="1">
              <a:off x="190757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7" name="Google Shape;3327;p90"/>
            <p:cNvSpPr/>
            <p:nvPr/>
          </p:nvSpPr>
          <p:spPr>
            <a:xfrm>
              <a:off x="11874480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8" name="Google Shape;3328;p90"/>
            <p:cNvSpPr/>
            <p:nvPr/>
          </p:nvSpPr>
          <p:spPr>
            <a:xfrm flipH="1">
              <a:off x="11981575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9" name="Google Shape;3329;p90"/>
            <p:cNvSpPr/>
            <p:nvPr/>
          </p:nvSpPr>
          <p:spPr>
            <a:xfrm>
              <a:off x="1154585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0" name="Google Shape;3330;p90"/>
            <p:cNvSpPr/>
            <p:nvPr/>
          </p:nvSpPr>
          <p:spPr>
            <a:xfrm>
              <a:off x="11219711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1" name="Google Shape;3331;p90"/>
            <p:cNvSpPr/>
            <p:nvPr/>
          </p:nvSpPr>
          <p:spPr>
            <a:xfrm flipH="1">
              <a:off x="11652945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2" name="Google Shape;3332;p90"/>
            <p:cNvSpPr/>
            <p:nvPr/>
          </p:nvSpPr>
          <p:spPr>
            <a:xfrm flipH="1">
              <a:off x="11326806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3" name="Google Shape;3333;p90"/>
            <p:cNvSpPr/>
            <p:nvPr/>
          </p:nvSpPr>
          <p:spPr>
            <a:xfrm>
              <a:off x="1089108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4" name="Google Shape;3334;p90"/>
            <p:cNvSpPr/>
            <p:nvPr/>
          </p:nvSpPr>
          <p:spPr>
            <a:xfrm flipH="1">
              <a:off x="10998177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5" name="Google Shape;3335;p90"/>
            <p:cNvSpPr/>
            <p:nvPr/>
          </p:nvSpPr>
          <p:spPr>
            <a:xfrm>
              <a:off x="1056245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6" name="Google Shape;3336;p90"/>
            <p:cNvSpPr/>
            <p:nvPr/>
          </p:nvSpPr>
          <p:spPr>
            <a:xfrm>
              <a:off x="1023631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7" name="Google Shape;3337;p90"/>
            <p:cNvSpPr/>
            <p:nvPr/>
          </p:nvSpPr>
          <p:spPr>
            <a:xfrm flipH="1">
              <a:off x="10669548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8" name="Google Shape;3338;p90"/>
            <p:cNvSpPr/>
            <p:nvPr/>
          </p:nvSpPr>
          <p:spPr>
            <a:xfrm flipH="1">
              <a:off x="10343408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9" name="Google Shape;3339;p90"/>
            <p:cNvSpPr/>
            <p:nvPr/>
          </p:nvSpPr>
          <p:spPr>
            <a:xfrm>
              <a:off x="990768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0" name="Google Shape;3340;p90"/>
            <p:cNvSpPr/>
            <p:nvPr/>
          </p:nvSpPr>
          <p:spPr>
            <a:xfrm>
              <a:off x="9581544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1" name="Google Shape;3341;p90"/>
            <p:cNvSpPr/>
            <p:nvPr/>
          </p:nvSpPr>
          <p:spPr>
            <a:xfrm flipH="1">
              <a:off x="10014780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2" name="Google Shape;3342;p90"/>
            <p:cNvSpPr/>
            <p:nvPr/>
          </p:nvSpPr>
          <p:spPr>
            <a:xfrm flipH="1">
              <a:off x="9688639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3" name="Google Shape;3343;p90"/>
            <p:cNvSpPr/>
            <p:nvPr/>
          </p:nvSpPr>
          <p:spPr>
            <a:xfrm>
              <a:off x="9252916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4" name="Google Shape;3344;p90"/>
            <p:cNvSpPr/>
            <p:nvPr/>
          </p:nvSpPr>
          <p:spPr>
            <a:xfrm>
              <a:off x="892677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5" name="Google Shape;3345;p90"/>
            <p:cNvSpPr/>
            <p:nvPr/>
          </p:nvSpPr>
          <p:spPr>
            <a:xfrm flipH="1">
              <a:off x="9360011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6" name="Google Shape;3346;p90"/>
            <p:cNvSpPr/>
            <p:nvPr/>
          </p:nvSpPr>
          <p:spPr>
            <a:xfrm flipH="1">
              <a:off x="9033870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7" name="Google Shape;3347;p90"/>
            <p:cNvSpPr/>
            <p:nvPr/>
          </p:nvSpPr>
          <p:spPr>
            <a:xfrm>
              <a:off x="8598148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8" name="Google Shape;3348;p90"/>
            <p:cNvSpPr/>
            <p:nvPr/>
          </p:nvSpPr>
          <p:spPr>
            <a:xfrm>
              <a:off x="8272007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9" name="Google Shape;3349;p90"/>
            <p:cNvSpPr/>
            <p:nvPr/>
          </p:nvSpPr>
          <p:spPr>
            <a:xfrm flipH="1">
              <a:off x="8705242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0" name="Google Shape;3350;p90"/>
            <p:cNvSpPr/>
            <p:nvPr/>
          </p:nvSpPr>
          <p:spPr>
            <a:xfrm flipH="1">
              <a:off x="8379101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1" name="Google Shape;3351;p90"/>
            <p:cNvSpPr/>
            <p:nvPr/>
          </p:nvSpPr>
          <p:spPr>
            <a:xfrm>
              <a:off x="7943379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2" name="Google Shape;3352;p90"/>
            <p:cNvSpPr/>
            <p:nvPr/>
          </p:nvSpPr>
          <p:spPr>
            <a:xfrm>
              <a:off x="7617237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3" name="Google Shape;3353;p90"/>
            <p:cNvSpPr/>
            <p:nvPr/>
          </p:nvSpPr>
          <p:spPr>
            <a:xfrm flipH="1">
              <a:off x="8050472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4" name="Google Shape;3354;p90"/>
            <p:cNvSpPr/>
            <p:nvPr/>
          </p:nvSpPr>
          <p:spPr>
            <a:xfrm flipH="1">
              <a:off x="7724332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5" name="Google Shape;3355;p90"/>
            <p:cNvSpPr/>
            <p:nvPr/>
          </p:nvSpPr>
          <p:spPr>
            <a:xfrm>
              <a:off x="7288609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6" name="Google Shape;3356;p90"/>
            <p:cNvSpPr/>
            <p:nvPr/>
          </p:nvSpPr>
          <p:spPr>
            <a:xfrm flipH="1">
              <a:off x="7395703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357" name="Google Shape;3357;p90"/>
          <p:cNvGrpSpPr/>
          <p:nvPr/>
        </p:nvGrpSpPr>
        <p:grpSpPr>
          <a:xfrm>
            <a:off x="83663" y="6619626"/>
            <a:ext cx="12009863" cy="176637"/>
            <a:chOff x="83663" y="6592396"/>
            <a:chExt cx="12009863" cy="176637"/>
          </a:xfrm>
        </p:grpSpPr>
        <p:sp>
          <p:nvSpPr>
            <p:cNvPr id="3358" name="Google Shape;3358;p90"/>
            <p:cNvSpPr/>
            <p:nvPr/>
          </p:nvSpPr>
          <p:spPr>
            <a:xfrm>
              <a:off x="30519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9" name="Google Shape;3359;p90"/>
            <p:cNvSpPr/>
            <p:nvPr/>
          </p:nvSpPr>
          <p:spPr>
            <a:xfrm>
              <a:off x="63133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0" name="Google Shape;3360;p90"/>
            <p:cNvSpPr/>
            <p:nvPr/>
          </p:nvSpPr>
          <p:spPr>
            <a:xfrm>
              <a:off x="83663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1" name="Google Shape;3361;p90"/>
            <p:cNvSpPr/>
            <p:nvPr/>
          </p:nvSpPr>
          <p:spPr>
            <a:xfrm>
              <a:off x="41229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2" name="Google Shape;3362;p90"/>
            <p:cNvSpPr/>
            <p:nvPr/>
          </p:nvSpPr>
          <p:spPr>
            <a:xfrm>
              <a:off x="95996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3" name="Google Shape;3363;p90"/>
            <p:cNvSpPr/>
            <p:nvPr/>
          </p:nvSpPr>
          <p:spPr>
            <a:xfrm>
              <a:off x="128610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4" name="Google Shape;3364;p90"/>
            <p:cNvSpPr/>
            <p:nvPr/>
          </p:nvSpPr>
          <p:spPr>
            <a:xfrm>
              <a:off x="738432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5" name="Google Shape;3365;p90"/>
            <p:cNvSpPr/>
            <p:nvPr/>
          </p:nvSpPr>
          <p:spPr>
            <a:xfrm>
              <a:off x="106706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6" name="Google Shape;3366;p90"/>
            <p:cNvSpPr/>
            <p:nvPr/>
          </p:nvSpPr>
          <p:spPr>
            <a:xfrm>
              <a:off x="1614734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7" name="Google Shape;3367;p90"/>
            <p:cNvSpPr/>
            <p:nvPr/>
          </p:nvSpPr>
          <p:spPr>
            <a:xfrm>
              <a:off x="194087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8" name="Google Shape;3368;p90"/>
            <p:cNvSpPr/>
            <p:nvPr/>
          </p:nvSpPr>
          <p:spPr>
            <a:xfrm>
              <a:off x="1393201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9" name="Google Shape;3369;p90"/>
            <p:cNvSpPr/>
            <p:nvPr/>
          </p:nvSpPr>
          <p:spPr>
            <a:xfrm>
              <a:off x="1721829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0" name="Google Shape;3370;p90"/>
            <p:cNvSpPr/>
            <p:nvPr/>
          </p:nvSpPr>
          <p:spPr>
            <a:xfrm>
              <a:off x="226950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1" name="Google Shape;3371;p90"/>
            <p:cNvSpPr/>
            <p:nvPr/>
          </p:nvSpPr>
          <p:spPr>
            <a:xfrm>
              <a:off x="2595644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2" name="Google Shape;3372;p90"/>
            <p:cNvSpPr/>
            <p:nvPr/>
          </p:nvSpPr>
          <p:spPr>
            <a:xfrm>
              <a:off x="2047969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3" name="Google Shape;3373;p90"/>
            <p:cNvSpPr/>
            <p:nvPr/>
          </p:nvSpPr>
          <p:spPr>
            <a:xfrm>
              <a:off x="2376598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4" name="Google Shape;3374;p90"/>
            <p:cNvSpPr/>
            <p:nvPr/>
          </p:nvSpPr>
          <p:spPr>
            <a:xfrm>
              <a:off x="292427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5" name="Google Shape;3375;p90"/>
            <p:cNvSpPr/>
            <p:nvPr/>
          </p:nvSpPr>
          <p:spPr>
            <a:xfrm>
              <a:off x="325041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6" name="Google Shape;3376;p90"/>
            <p:cNvSpPr/>
            <p:nvPr/>
          </p:nvSpPr>
          <p:spPr>
            <a:xfrm>
              <a:off x="2702739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7" name="Google Shape;3377;p90"/>
            <p:cNvSpPr/>
            <p:nvPr/>
          </p:nvSpPr>
          <p:spPr>
            <a:xfrm>
              <a:off x="3031366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8" name="Google Shape;3378;p90"/>
            <p:cNvSpPr/>
            <p:nvPr/>
          </p:nvSpPr>
          <p:spPr>
            <a:xfrm>
              <a:off x="357904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9" name="Google Shape;3379;p90"/>
            <p:cNvSpPr/>
            <p:nvPr/>
          </p:nvSpPr>
          <p:spPr>
            <a:xfrm>
              <a:off x="3357508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0" name="Google Shape;3380;p90"/>
            <p:cNvSpPr/>
            <p:nvPr/>
          </p:nvSpPr>
          <p:spPr>
            <a:xfrm>
              <a:off x="390767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1" name="Google Shape;3381;p90"/>
            <p:cNvSpPr/>
            <p:nvPr/>
          </p:nvSpPr>
          <p:spPr>
            <a:xfrm>
              <a:off x="423381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2" name="Google Shape;3382;p90"/>
            <p:cNvSpPr/>
            <p:nvPr/>
          </p:nvSpPr>
          <p:spPr>
            <a:xfrm>
              <a:off x="3686136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3" name="Google Shape;3383;p90"/>
            <p:cNvSpPr/>
            <p:nvPr/>
          </p:nvSpPr>
          <p:spPr>
            <a:xfrm>
              <a:off x="4014764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4" name="Google Shape;3384;p90"/>
            <p:cNvSpPr/>
            <p:nvPr/>
          </p:nvSpPr>
          <p:spPr>
            <a:xfrm>
              <a:off x="4562439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5" name="Google Shape;3385;p90"/>
            <p:cNvSpPr/>
            <p:nvPr/>
          </p:nvSpPr>
          <p:spPr>
            <a:xfrm>
              <a:off x="488858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6" name="Google Shape;3386;p90"/>
            <p:cNvSpPr/>
            <p:nvPr/>
          </p:nvSpPr>
          <p:spPr>
            <a:xfrm>
              <a:off x="4340905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7" name="Google Shape;3387;p90"/>
            <p:cNvSpPr/>
            <p:nvPr/>
          </p:nvSpPr>
          <p:spPr>
            <a:xfrm>
              <a:off x="4669534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8" name="Google Shape;3388;p90"/>
            <p:cNvSpPr/>
            <p:nvPr/>
          </p:nvSpPr>
          <p:spPr>
            <a:xfrm>
              <a:off x="521720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9" name="Google Shape;3389;p90"/>
            <p:cNvSpPr/>
            <p:nvPr/>
          </p:nvSpPr>
          <p:spPr>
            <a:xfrm>
              <a:off x="554334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0" name="Google Shape;3390;p90"/>
            <p:cNvSpPr/>
            <p:nvPr/>
          </p:nvSpPr>
          <p:spPr>
            <a:xfrm>
              <a:off x="4995674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1" name="Google Shape;3391;p90"/>
            <p:cNvSpPr/>
            <p:nvPr/>
          </p:nvSpPr>
          <p:spPr>
            <a:xfrm>
              <a:off x="5324302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2" name="Google Shape;3392;p90"/>
            <p:cNvSpPr/>
            <p:nvPr/>
          </p:nvSpPr>
          <p:spPr>
            <a:xfrm>
              <a:off x="587197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3" name="Google Shape;3393;p90"/>
            <p:cNvSpPr/>
            <p:nvPr/>
          </p:nvSpPr>
          <p:spPr>
            <a:xfrm>
              <a:off x="619811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4" name="Google Shape;3394;p90"/>
            <p:cNvSpPr/>
            <p:nvPr/>
          </p:nvSpPr>
          <p:spPr>
            <a:xfrm>
              <a:off x="5650443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5" name="Google Shape;3395;p90"/>
            <p:cNvSpPr/>
            <p:nvPr/>
          </p:nvSpPr>
          <p:spPr>
            <a:xfrm>
              <a:off x="5979071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6" name="Google Shape;3396;p90"/>
            <p:cNvSpPr/>
            <p:nvPr/>
          </p:nvSpPr>
          <p:spPr>
            <a:xfrm>
              <a:off x="652674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7" name="Google Shape;3397;p90"/>
            <p:cNvSpPr/>
            <p:nvPr/>
          </p:nvSpPr>
          <p:spPr>
            <a:xfrm>
              <a:off x="685288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8" name="Google Shape;3398;p90"/>
            <p:cNvSpPr/>
            <p:nvPr/>
          </p:nvSpPr>
          <p:spPr>
            <a:xfrm>
              <a:off x="6305212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9" name="Google Shape;3399;p90"/>
            <p:cNvSpPr/>
            <p:nvPr/>
          </p:nvSpPr>
          <p:spPr>
            <a:xfrm>
              <a:off x="663384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0" name="Google Shape;3400;p90"/>
            <p:cNvSpPr/>
            <p:nvPr/>
          </p:nvSpPr>
          <p:spPr>
            <a:xfrm>
              <a:off x="718151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1" name="Google Shape;3401;p90"/>
            <p:cNvSpPr/>
            <p:nvPr/>
          </p:nvSpPr>
          <p:spPr>
            <a:xfrm>
              <a:off x="6959981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2" name="Google Shape;3402;p90"/>
            <p:cNvSpPr/>
            <p:nvPr/>
          </p:nvSpPr>
          <p:spPr>
            <a:xfrm>
              <a:off x="751014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3" name="Google Shape;3403;p90"/>
            <p:cNvSpPr/>
            <p:nvPr/>
          </p:nvSpPr>
          <p:spPr>
            <a:xfrm>
              <a:off x="783628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4" name="Google Shape;3404;p90"/>
            <p:cNvSpPr/>
            <p:nvPr/>
          </p:nvSpPr>
          <p:spPr>
            <a:xfrm>
              <a:off x="7288609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5" name="Google Shape;3405;p90"/>
            <p:cNvSpPr/>
            <p:nvPr/>
          </p:nvSpPr>
          <p:spPr>
            <a:xfrm>
              <a:off x="7617237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6" name="Google Shape;3406;p90"/>
            <p:cNvSpPr/>
            <p:nvPr/>
          </p:nvSpPr>
          <p:spPr>
            <a:xfrm>
              <a:off x="816491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7" name="Google Shape;3407;p90"/>
            <p:cNvSpPr/>
            <p:nvPr/>
          </p:nvSpPr>
          <p:spPr>
            <a:xfrm>
              <a:off x="849105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8" name="Google Shape;3408;p90"/>
            <p:cNvSpPr/>
            <p:nvPr/>
          </p:nvSpPr>
          <p:spPr>
            <a:xfrm>
              <a:off x="7943378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9" name="Google Shape;3409;p90"/>
            <p:cNvSpPr/>
            <p:nvPr/>
          </p:nvSpPr>
          <p:spPr>
            <a:xfrm>
              <a:off x="8272007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0" name="Google Shape;3410;p90"/>
            <p:cNvSpPr/>
            <p:nvPr/>
          </p:nvSpPr>
          <p:spPr>
            <a:xfrm>
              <a:off x="881968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1" name="Google Shape;3411;p90"/>
            <p:cNvSpPr/>
            <p:nvPr/>
          </p:nvSpPr>
          <p:spPr>
            <a:xfrm>
              <a:off x="914582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2" name="Google Shape;3412;p90"/>
            <p:cNvSpPr/>
            <p:nvPr/>
          </p:nvSpPr>
          <p:spPr>
            <a:xfrm>
              <a:off x="8598147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3" name="Google Shape;3413;p90"/>
            <p:cNvSpPr/>
            <p:nvPr/>
          </p:nvSpPr>
          <p:spPr>
            <a:xfrm>
              <a:off x="8926774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4" name="Google Shape;3414;p90"/>
            <p:cNvSpPr/>
            <p:nvPr/>
          </p:nvSpPr>
          <p:spPr>
            <a:xfrm>
              <a:off x="947445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5" name="Google Shape;3415;p90"/>
            <p:cNvSpPr/>
            <p:nvPr/>
          </p:nvSpPr>
          <p:spPr>
            <a:xfrm>
              <a:off x="980059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6" name="Google Shape;3416;p90"/>
            <p:cNvSpPr/>
            <p:nvPr/>
          </p:nvSpPr>
          <p:spPr>
            <a:xfrm>
              <a:off x="9252915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7" name="Google Shape;3417;p90"/>
            <p:cNvSpPr/>
            <p:nvPr/>
          </p:nvSpPr>
          <p:spPr>
            <a:xfrm>
              <a:off x="9581544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8" name="Google Shape;3418;p90"/>
            <p:cNvSpPr/>
            <p:nvPr/>
          </p:nvSpPr>
          <p:spPr>
            <a:xfrm>
              <a:off x="1012921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9" name="Google Shape;3419;p90"/>
            <p:cNvSpPr/>
            <p:nvPr/>
          </p:nvSpPr>
          <p:spPr>
            <a:xfrm>
              <a:off x="1045536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0" name="Google Shape;3420;p90"/>
            <p:cNvSpPr/>
            <p:nvPr/>
          </p:nvSpPr>
          <p:spPr>
            <a:xfrm>
              <a:off x="9907685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1" name="Google Shape;3421;p90"/>
            <p:cNvSpPr/>
            <p:nvPr/>
          </p:nvSpPr>
          <p:spPr>
            <a:xfrm>
              <a:off x="10236312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2" name="Google Shape;3422;p90"/>
            <p:cNvSpPr/>
            <p:nvPr/>
          </p:nvSpPr>
          <p:spPr>
            <a:xfrm>
              <a:off x="1078398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3" name="Google Shape;3423;p90"/>
            <p:cNvSpPr/>
            <p:nvPr/>
          </p:nvSpPr>
          <p:spPr>
            <a:xfrm>
              <a:off x="10562454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4" name="Google Shape;3424;p90"/>
            <p:cNvSpPr/>
            <p:nvPr/>
          </p:nvSpPr>
          <p:spPr>
            <a:xfrm>
              <a:off x="1111261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5" name="Google Shape;3425;p90"/>
            <p:cNvSpPr/>
            <p:nvPr/>
          </p:nvSpPr>
          <p:spPr>
            <a:xfrm>
              <a:off x="1143875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6" name="Google Shape;3426;p90"/>
            <p:cNvSpPr/>
            <p:nvPr/>
          </p:nvSpPr>
          <p:spPr>
            <a:xfrm>
              <a:off x="10891083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7" name="Google Shape;3427;p90"/>
            <p:cNvSpPr/>
            <p:nvPr/>
          </p:nvSpPr>
          <p:spPr>
            <a:xfrm>
              <a:off x="11219710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8" name="Google Shape;3428;p90"/>
            <p:cNvSpPr/>
            <p:nvPr/>
          </p:nvSpPr>
          <p:spPr>
            <a:xfrm>
              <a:off x="1176738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9" name="Google Shape;3429;p90"/>
            <p:cNvSpPr/>
            <p:nvPr/>
          </p:nvSpPr>
          <p:spPr>
            <a:xfrm>
              <a:off x="1209352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0" name="Google Shape;3430;p90"/>
            <p:cNvSpPr/>
            <p:nvPr/>
          </p:nvSpPr>
          <p:spPr>
            <a:xfrm>
              <a:off x="11545852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1" name="Google Shape;3431;p90"/>
            <p:cNvSpPr/>
            <p:nvPr/>
          </p:nvSpPr>
          <p:spPr>
            <a:xfrm>
              <a:off x="11874480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432" name="Google Shape;3432;p90"/>
          <p:cNvGrpSpPr/>
          <p:nvPr/>
        </p:nvGrpSpPr>
        <p:grpSpPr>
          <a:xfrm>
            <a:off x="83664" y="5194461"/>
            <a:ext cx="12009863" cy="176637"/>
            <a:chOff x="83664" y="5136234"/>
            <a:chExt cx="12009863" cy="176637"/>
          </a:xfrm>
        </p:grpSpPr>
        <p:sp>
          <p:nvSpPr>
            <p:cNvPr id="3433" name="Google Shape;3433;p90"/>
            <p:cNvSpPr/>
            <p:nvPr/>
          </p:nvSpPr>
          <p:spPr>
            <a:xfrm>
              <a:off x="1187199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4" name="Google Shape;3434;p90"/>
            <p:cNvSpPr/>
            <p:nvPr/>
          </p:nvSpPr>
          <p:spPr>
            <a:xfrm>
              <a:off x="1154585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5" name="Google Shape;3435;p90"/>
            <p:cNvSpPr/>
            <p:nvPr/>
          </p:nvSpPr>
          <p:spPr>
            <a:xfrm flipH="1">
              <a:off x="11979088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6" name="Google Shape;3436;p90"/>
            <p:cNvSpPr/>
            <p:nvPr/>
          </p:nvSpPr>
          <p:spPr>
            <a:xfrm flipH="1">
              <a:off x="11652948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7" name="Google Shape;3437;p90"/>
            <p:cNvSpPr/>
            <p:nvPr/>
          </p:nvSpPr>
          <p:spPr>
            <a:xfrm>
              <a:off x="1121722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8" name="Google Shape;3438;p90"/>
            <p:cNvSpPr/>
            <p:nvPr/>
          </p:nvSpPr>
          <p:spPr>
            <a:xfrm>
              <a:off x="1089108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9" name="Google Shape;3439;p90"/>
            <p:cNvSpPr/>
            <p:nvPr/>
          </p:nvSpPr>
          <p:spPr>
            <a:xfrm flipH="1">
              <a:off x="1132431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0" name="Google Shape;3440;p90"/>
            <p:cNvSpPr/>
            <p:nvPr/>
          </p:nvSpPr>
          <p:spPr>
            <a:xfrm flipH="1">
              <a:off x="10998178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1" name="Google Shape;3441;p90"/>
            <p:cNvSpPr/>
            <p:nvPr/>
          </p:nvSpPr>
          <p:spPr>
            <a:xfrm>
              <a:off x="10562456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2" name="Google Shape;3442;p90"/>
            <p:cNvSpPr/>
            <p:nvPr/>
          </p:nvSpPr>
          <p:spPr>
            <a:xfrm>
              <a:off x="1023631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3" name="Google Shape;3443;p90"/>
            <p:cNvSpPr/>
            <p:nvPr/>
          </p:nvSpPr>
          <p:spPr>
            <a:xfrm flipH="1">
              <a:off x="10669550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4" name="Google Shape;3444;p90"/>
            <p:cNvSpPr/>
            <p:nvPr/>
          </p:nvSpPr>
          <p:spPr>
            <a:xfrm flipH="1">
              <a:off x="10343410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5" name="Google Shape;3445;p90"/>
            <p:cNvSpPr/>
            <p:nvPr/>
          </p:nvSpPr>
          <p:spPr>
            <a:xfrm>
              <a:off x="990768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6" name="Google Shape;3446;p90"/>
            <p:cNvSpPr/>
            <p:nvPr/>
          </p:nvSpPr>
          <p:spPr>
            <a:xfrm>
              <a:off x="9581546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7" name="Google Shape;3447;p90"/>
            <p:cNvSpPr/>
            <p:nvPr/>
          </p:nvSpPr>
          <p:spPr>
            <a:xfrm flipH="1">
              <a:off x="10014782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8" name="Google Shape;3448;p90"/>
            <p:cNvSpPr/>
            <p:nvPr/>
          </p:nvSpPr>
          <p:spPr>
            <a:xfrm flipH="1">
              <a:off x="9688641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9" name="Google Shape;3449;p90"/>
            <p:cNvSpPr/>
            <p:nvPr/>
          </p:nvSpPr>
          <p:spPr>
            <a:xfrm>
              <a:off x="925291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0" name="Google Shape;3450;p90"/>
            <p:cNvSpPr/>
            <p:nvPr/>
          </p:nvSpPr>
          <p:spPr>
            <a:xfrm>
              <a:off x="892677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1" name="Google Shape;3451;p90"/>
            <p:cNvSpPr/>
            <p:nvPr/>
          </p:nvSpPr>
          <p:spPr>
            <a:xfrm flipH="1">
              <a:off x="9360012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2" name="Google Shape;3452;p90"/>
            <p:cNvSpPr/>
            <p:nvPr/>
          </p:nvSpPr>
          <p:spPr>
            <a:xfrm flipH="1">
              <a:off x="9033872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3" name="Google Shape;3453;p90"/>
            <p:cNvSpPr/>
            <p:nvPr/>
          </p:nvSpPr>
          <p:spPr>
            <a:xfrm>
              <a:off x="859814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4" name="Google Shape;3454;p90"/>
            <p:cNvSpPr/>
            <p:nvPr/>
          </p:nvSpPr>
          <p:spPr>
            <a:xfrm flipH="1">
              <a:off x="8705243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5" name="Google Shape;3455;p90"/>
            <p:cNvSpPr/>
            <p:nvPr/>
          </p:nvSpPr>
          <p:spPr>
            <a:xfrm>
              <a:off x="826952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6" name="Google Shape;3456;p90"/>
            <p:cNvSpPr/>
            <p:nvPr/>
          </p:nvSpPr>
          <p:spPr>
            <a:xfrm>
              <a:off x="794337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7" name="Google Shape;3457;p90"/>
            <p:cNvSpPr/>
            <p:nvPr/>
          </p:nvSpPr>
          <p:spPr>
            <a:xfrm flipH="1">
              <a:off x="8376614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8" name="Google Shape;3458;p90"/>
            <p:cNvSpPr/>
            <p:nvPr/>
          </p:nvSpPr>
          <p:spPr>
            <a:xfrm flipH="1">
              <a:off x="8050474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9" name="Google Shape;3459;p90"/>
            <p:cNvSpPr/>
            <p:nvPr/>
          </p:nvSpPr>
          <p:spPr>
            <a:xfrm>
              <a:off x="7614751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0" name="Google Shape;3460;p90"/>
            <p:cNvSpPr/>
            <p:nvPr/>
          </p:nvSpPr>
          <p:spPr>
            <a:xfrm>
              <a:off x="728861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1" name="Google Shape;3461;p90"/>
            <p:cNvSpPr/>
            <p:nvPr/>
          </p:nvSpPr>
          <p:spPr>
            <a:xfrm flipH="1">
              <a:off x="7721846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2" name="Google Shape;3462;p90"/>
            <p:cNvSpPr/>
            <p:nvPr/>
          </p:nvSpPr>
          <p:spPr>
            <a:xfrm flipH="1">
              <a:off x="7395705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3" name="Google Shape;3463;p90"/>
            <p:cNvSpPr/>
            <p:nvPr/>
          </p:nvSpPr>
          <p:spPr>
            <a:xfrm>
              <a:off x="695998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4" name="Google Shape;3464;p90"/>
            <p:cNvSpPr/>
            <p:nvPr/>
          </p:nvSpPr>
          <p:spPr>
            <a:xfrm>
              <a:off x="663384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5" name="Google Shape;3465;p90"/>
            <p:cNvSpPr/>
            <p:nvPr/>
          </p:nvSpPr>
          <p:spPr>
            <a:xfrm flipH="1">
              <a:off x="7067077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6" name="Google Shape;3466;p90"/>
            <p:cNvSpPr/>
            <p:nvPr/>
          </p:nvSpPr>
          <p:spPr>
            <a:xfrm flipH="1">
              <a:off x="6740936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7" name="Google Shape;3467;p90"/>
            <p:cNvSpPr/>
            <p:nvPr/>
          </p:nvSpPr>
          <p:spPr>
            <a:xfrm>
              <a:off x="630521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8" name="Google Shape;3468;p90"/>
            <p:cNvSpPr/>
            <p:nvPr/>
          </p:nvSpPr>
          <p:spPr>
            <a:xfrm>
              <a:off x="597907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9" name="Google Shape;3469;p90"/>
            <p:cNvSpPr/>
            <p:nvPr/>
          </p:nvSpPr>
          <p:spPr>
            <a:xfrm flipH="1">
              <a:off x="6412308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0" name="Google Shape;3470;p90"/>
            <p:cNvSpPr/>
            <p:nvPr/>
          </p:nvSpPr>
          <p:spPr>
            <a:xfrm flipH="1">
              <a:off x="6086167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1" name="Google Shape;3471;p90"/>
            <p:cNvSpPr/>
            <p:nvPr/>
          </p:nvSpPr>
          <p:spPr>
            <a:xfrm>
              <a:off x="565044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2" name="Google Shape;3472;p90"/>
            <p:cNvSpPr/>
            <p:nvPr/>
          </p:nvSpPr>
          <p:spPr>
            <a:xfrm>
              <a:off x="532430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3" name="Google Shape;3473;p90"/>
            <p:cNvSpPr/>
            <p:nvPr/>
          </p:nvSpPr>
          <p:spPr>
            <a:xfrm flipH="1">
              <a:off x="575753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4" name="Google Shape;3474;p90"/>
            <p:cNvSpPr/>
            <p:nvPr/>
          </p:nvSpPr>
          <p:spPr>
            <a:xfrm flipH="1">
              <a:off x="5431399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5" name="Google Shape;3475;p90"/>
            <p:cNvSpPr/>
            <p:nvPr/>
          </p:nvSpPr>
          <p:spPr>
            <a:xfrm>
              <a:off x="499567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6" name="Google Shape;3476;p90"/>
            <p:cNvSpPr/>
            <p:nvPr/>
          </p:nvSpPr>
          <p:spPr>
            <a:xfrm flipH="1">
              <a:off x="510276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7" name="Google Shape;3477;p90"/>
            <p:cNvSpPr/>
            <p:nvPr/>
          </p:nvSpPr>
          <p:spPr>
            <a:xfrm>
              <a:off x="466704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8" name="Google Shape;3478;p90"/>
            <p:cNvSpPr/>
            <p:nvPr/>
          </p:nvSpPr>
          <p:spPr>
            <a:xfrm>
              <a:off x="434090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9" name="Google Shape;3479;p90"/>
            <p:cNvSpPr/>
            <p:nvPr/>
          </p:nvSpPr>
          <p:spPr>
            <a:xfrm flipH="1">
              <a:off x="4774142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0" name="Google Shape;3480;p90"/>
            <p:cNvSpPr/>
            <p:nvPr/>
          </p:nvSpPr>
          <p:spPr>
            <a:xfrm flipH="1">
              <a:off x="4448001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1" name="Google Shape;3481;p90"/>
            <p:cNvSpPr/>
            <p:nvPr/>
          </p:nvSpPr>
          <p:spPr>
            <a:xfrm>
              <a:off x="401227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2" name="Google Shape;3482;p90"/>
            <p:cNvSpPr/>
            <p:nvPr/>
          </p:nvSpPr>
          <p:spPr>
            <a:xfrm>
              <a:off x="368613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3" name="Google Shape;3483;p90"/>
            <p:cNvSpPr/>
            <p:nvPr/>
          </p:nvSpPr>
          <p:spPr>
            <a:xfrm flipH="1">
              <a:off x="4119373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4" name="Google Shape;3484;p90"/>
            <p:cNvSpPr/>
            <p:nvPr/>
          </p:nvSpPr>
          <p:spPr>
            <a:xfrm flipH="1">
              <a:off x="3793231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5" name="Google Shape;3485;p90"/>
            <p:cNvSpPr/>
            <p:nvPr/>
          </p:nvSpPr>
          <p:spPr>
            <a:xfrm>
              <a:off x="335751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6" name="Google Shape;3486;p90"/>
            <p:cNvSpPr/>
            <p:nvPr/>
          </p:nvSpPr>
          <p:spPr>
            <a:xfrm>
              <a:off x="303136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7" name="Google Shape;3487;p90"/>
            <p:cNvSpPr/>
            <p:nvPr/>
          </p:nvSpPr>
          <p:spPr>
            <a:xfrm flipH="1">
              <a:off x="3464604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8" name="Google Shape;3488;p90"/>
            <p:cNvSpPr/>
            <p:nvPr/>
          </p:nvSpPr>
          <p:spPr>
            <a:xfrm flipH="1">
              <a:off x="3138464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9" name="Google Shape;3489;p90"/>
            <p:cNvSpPr/>
            <p:nvPr/>
          </p:nvSpPr>
          <p:spPr>
            <a:xfrm>
              <a:off x="270274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0" name="Google Shape;3490;p90"/>
            <p:cNvSpPr/>
            <p:nvPr/>
          </p:nvSpPr>
          <p:spPr>
            <a:xfrm>
              <a:off x="237659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1" name="Google Shape;3491;p90"/>
            <p:cNvSpPr/>
            <p:nvPr/>
          </p:nvSpPr>
          <p:spPr>
            <a:xfrm flipH="1">
              <a:off x="2809836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2" name="Google Shape;3492;p90"/>
            <p:cNvSpPr/>
            <p:nvPr/>
          </p:nvSpPr>
          <p:spPr>
            <a:xfrm flipH="1">
              <a:off x="2483694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3" name="Google Shape;3493;p90"/>
            <p:cNvSpPr/>
            <p:nvPr/>
          </p:nvSpPr>
          <p:spPr>
            <a:xfrm>
              <a:off x="204797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4" name="Google Shape;3494;p90"/>
            <p:cNvSpPr/>
            <p:nvPr/>
          </p:nvSpPr>
          <p:spPr>
            <a:xfrm>
              <a:off x="172183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5" name="Google Shape;3495;p90"/>
            <p:cNvSpPr/>
            <p:nvPr/>
          </p:nvSpPr>
          <p:spPr>
            <a:xfrm flipH="1">
              <a:off x="2155066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6" name="Google Shape;3496;p90"/>
            <p:cNvSpPr/>
            <p:nvPr/>
          </p:nvSpPr>
          <p:spPr>
            <a:xfrm flipH="1">
              <a:off x="1828926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7" name="Google Shape;3497;p90"/>
            <p:cNvSpPr/>
            <p:nvPr/>
          </p:nvSpPr>
          <p:spPr>
            <a:xfrm>
              <a:off x="139320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8" name="Google Shape;3498;p90"/>
            <p:cNvSpPr/>
            <p:nvPr/>
          </p:nvSpPr>
          <p:spPr>
            <a:xfrm flipH="1">
              <a:off x="1500297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9" name="Google Shape;3499;p90"/>
            <p:cNvSpPr/>
            <p:nvPr/>
          </p:nvSpPr>
          <p:spPr>
            <a:xfrm>
              <a:off x="106457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0" name="Google Shape;3500;p90"/>
            <p:cNvSpPr/>
            <p:nvPr/>
          </p:nvSpPr>
          <p:spPr>
            <a:xfrm>
              <a:off x="73843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1" name="Google Shape;3501;p90"/>
            <p:cNvSpPr/>
            <p:nvPr/>
          </p:nvSpPr>
          <p:spPr>
            <a:xfrm flipH="1">
              <a:off x="1171668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2" name="Google Shape;3502;p90"/>
            <p:cNvSpPr/>
            <p:nvPr/>
          </p:nvSpPr>
          <p:spPr>
            <a:xfrm flipH="1">
              <a:off x="845528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3" name="Google Shape;3503;p90"/>
            <p:cNvSpPr/>
            <p:nvPr/>
          </p:nvSpPr>
          <p:spPr>
            <a:xfrm>
              <a:off x="40980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4" name="Google Shape;3504;p90"/>
            <p:cNvSpPr/>
            <p:nvPr/>
          </p:nvSpPr>
          <p:spPr>
            <a:xfrm>
              <a:off x="8366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5" name="Google Shape;3505;p90"/>
            <p:cNvSpPr/>
            <p:nvPr/>
          </p:nvSpPr>
          <p:spPr>
            <a:xfrm flipH="1">
              <a:off x="516899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6" name="Google Shape;3506;p90"/>
            <p:cNvSpPr/>
            <p:nvPr/>
          </p:nvSpPr>
          <p:spPr>
            <a:xfrm flipH="1">
              <a:off x="190758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507" name="Google Shape;3507;p90"/>
          <p:cNvGrpSpPr/>
          <p:nvPr/>
        </p:nvGrpSpPr>
        <p:grpSpPr>
          <a:xfrm>
            <a:off x="83663" y="5479495"/>
            <a:ext cx="12009864" cy="176637"/>
            <a:chOff x="83663" y="5434010"/>
            <a:chExt cx="12009864" cy="176637"/>
          </a:xfrm>
        </p:grpSpPr>
        <p:sp>
          <p:nvSpPr>
            <p:cNvPr id="3508" name="Google Shape;3508;p90"/>
            <p:cNvSpPr/>
            <p:nvPr/>
          </p:nvSpPr>
          <p:spPr>
            <a:xfrm>
              <a:off x="521720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9" name="Google Shape;3509;p90"/>
            <p:cNvSpPr/>
            <p:nvPr/>
          </p:nvSpPr>
          <p:spPr>
            <a:xfrm>
              <a:off x="554334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0" name="Google Shape;3510;p90"/>
            <p:cNvSpPr/>
            <p:nvPr/>
          </p:nvSpPr>
          <p:spPr>
            <a:xfrm>
              <a:off x="499567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1" name="Google Shape;3511;p90"/>
            <p:cNvSpPr/>
            <p:nvPr/>
          </p:nvSpPr>
          <p:spPr>
            <a:xfrm>
              <a:off x="532430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2" name="Google Shape;3512;p90"/>
            <p:cNvSpPr/>
            <p:nvPr/>
          </p:nvSpPr>
          <p:spPr>
            <a:xfrm>
              <a:off x="587197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3" name="Google Shape;3513;p90"/>
            <p:cNvSpPr/>
            <p:nvPr/>
          </p:nvSpPr>
          <p:spPr>
            <a:xfrm>
              <a:off x="619811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4" name="Google Shape;3514;p90"/>
            <p:cNvSpPr/>
            <p:nvPr/>
          </p:nvSpPr>
          <p:spPr>
            <a:xfrm>
              <a:off x="5650444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5" name="Google Shape;3515;p90"/>
            <p:cNvSpPr/>
            <p:nvPr/>
          </p:nvSpPr>
          <p:spPr>
            <a:xfrm>
              <a:off x="597907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6" name="Google Shape;3516;p90"/>
            <p:cNvSpPr/>
            <p:nvPr/>
          </p:nvSpPr>
          <p:spPr>
            <a:xfrm>
              <a:off x="6526746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7" name="Google Shape;3517;p90"/>
            <p:cNvSpPr/>
            <p:nvPr/>
          </p:nvSpPr>
          <p:spPr>
            <a:xfrm>
              <a:off x="685288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8" name="Google Shape;3518;p90"/>
            <p:cNvSpPr/>
            <p:nvPr/>
          </p:nvSpPr>
          <p:spPr>
            <a:xfrm>
              <a:off x="6305213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9" name="Google Shape;3519;p90"/>
            <p:cNvSpPr/>
            <p:nvPr/>
          </p:nvSpPr>
          <p:spPr>
            <a:xfrm>
              <a:off x="6633841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0" name="Google Shape;3520;p90"/>
            <p:cNvSpPr/>
            <p:nvPr/>
          </p:nvSpPr>
          <p:spPr>
            <a:xfrm>
              <a:off x="7181515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1" name="Google Shape;3521;p90"/>
            <p:cNvSpPr/>
            <p:nvPr/>
          </p:nvSpPr>
          <p:spPr>
            <a:xfrm>
              <a:off x="7507656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2" name="Google Shape;3522;p90"/>
            <p:cNvSpPr/>
            <p:nvPr/>
          </p:nvSpPr>
          <p:spPr>
            <a:xfrm>
              <a:off x="6959982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3" name="Google Shape;3523;p90"/>
            <p:cNvSpPr/>
            <p:nvPr/>
          </p:nvSpPr>
          <p:spPr>
            <a:xfrm>
              <a:off x="7288610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4" name="Google Shape;3524;p90"/>
            <p:cNvSpPr/>
            <p:nvPr/>
          </p:nvSpPr>
          <p:spPr>
            <a:xfrm>
              <a:off x="7836284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5" name="Google Shape;3525;p90"/>
            <p:cNvSpPr/>
            <p:nvPr/>
          </p:nvSpPr>
          <p:spPr>
            <a:xfrm>
              <a:off x="8162425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6" name="Google Shape;3526;p90"/>
            <p:cNvSpPr/>
            <p:nvPr/>
          </p:nvSpPr>
          <p:spPr>
            <a:xfrm>
              <a:off x="7614751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7" name="Google Shape;3527;p90"/>
            <p:cNvSpPr/>
            <p:nvPr/>
          </p:nvSpPr>
          <p:spPr>
            <a:xfrm>
              <a:off x="7943378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8" name="Google Shape;3528;p90"/>
            <p:cNvSpPr/>
            <p:nvPr/>
          </p:nvSpPr>
          <p:spPr>
            <a:xfrm>
              <a:off x="8491054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9" name="Google Shape;3529;p90"/>
            <p:cNvSpPr/>
            <p:nvPr/>
          </p:nvSpPr>
          <p:spPr>
            <a:xfrm>
              <a:off x="8269520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0" name="Google Shape;3530;p90"/>
            <p:cNvSpPr/>
            <p:nvPr/>
          </p:nvSpPr>
          <p:spPr>
            <a:xfrm>
              <a:off x="8819682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1" name="Google Shape;3531;p90"/>
            <p:cNvSpPr/>
            <p:nvPr/>
          </p:nvSpPr>
          <p:spPr>
            <a:xfrm>
              <a:off x="9145823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2" name="Google Shape;3532;p90"/>
            <p:cNvSpPr/>
            <p:nvPr/>
          </p:nvSpPr>
          <p:spPr>
            <a:xfrm>
              <a:off x="8598148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3" name="Google Shape;3533;p90"/>
            <p:cNvSpPr/>
            <p:nvPr/>
          </p:nvSpPr>
          <p:spPr>
            <a:xfrm>
              <a:off x="8926776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4" name="Google Shape;3534;p90"/>
            <p:cNvSpPr/>
            <p:nvPr/>
          </p:nvSpPr>
          <p:spPr>
            <a:xfrm>
              <a:off x="9474451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5" name="Google Shape;3535;p90"/>
            <p:cNvSpPr/>
            <p:nvPr/>
          </p:nvSpPr>
          <p:spPr>
            <a:xfrm>
              <a:off x="9800592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6" name="Google Shape;3536;p90"/>
            <p:cNvSpPr/>
            <p:nvPr/>
          </p:nvSpPr>
          <p:spPr>
            <a:xfrm>
              <a:off x="9252918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7" name="Google Shape;3537;p90"/>
            <p:cNvSpPr/>
            <p:nvPr/>
          </p:nvSpPr>
          <p:spPr>
            <a:xfrm>
              <a:off x="9581546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8" name="Google Shape;3538;p90"/>
            <p:cNvSpPr/>
            <p:nvPr/>
          </p:nvSpPr>
          <p:spPr>
            <a:xfrm>
              <a:off x="1012922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9" name="Google Shape;3539;p90"/>
            <p:cNvSpPr/>
            <p:nvPr/>
          </p:nvSpPr>
          <p:spPr>
            <a:xfrm>
              <a:off x="1045536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0" name="Google Shape;3540;p90"/>
            <p:cNvSpPr/>
            <p:nvPr/>
          </p:nvSpPr>
          <p:spPr>
            <a:xfrm>
              <a:off x="9907686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1" name="Google Shape;3541;p90"/>
            <p:cNvSpPr/>
            <p:nvPr/>
          </p:nvSpPr>
          <p:spPr>
            <a:xfrm>
              <a:off x="10236314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2" name="Google Shape;3542;p90"/>
            <p:cNvSpPr/>
            <p:nvPr/>
          </p:nvSpPr>
          <p:spPr>
            <a:xfrm>
              <a:off x="1078398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3" name="Google Shape;3543;p90"/>
            <p:cNvSpPr/>
            <p:nvPr/>
          </p:nvSpPr>
          <p:spPr>
            <a:xfrm>
              <a:off x="1111013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4" name="Google Shape;3544;p90"/>
            <p:cNvSpPr/>
            <p:nvPr/>
          </p:nvSpPr>
          <p:spPr>
            <a:xfrm>
              <a:off x="1056245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5" name="Google Shape;3545;p90"/>
            <p:cNvSpPr/>
            <p:nvPr/>
          </p:nvSpPr>
          <p:spPr>
            <a:xfrm>
              <a:off x="10891083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6" name="Google Shape;3546;p90"/>
            <p:cNvSpPr/>
            <p:nvPr/>
          </p:nvSpPr>
          <p:spPr>
            <a:xfrm>
              <a:off x="1143875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7" name="Google Shape;3547;p90"/>
            <p:cNvSpPr/>
            <p:nvPr/>
          </p:nvSpPr>
          <p:spPr>
            <a:xfrm>
              <a:off x="1176489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8" name="Google Shape;3548;p90"/>
            <p:cNvSpPr/>
            <p:nvPr/>
          </p:nvSpPr>
          <p:spPr>
            <a:xfrm>
              <a:off x="1121722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9" name="Google Shape;3549;p90"/>
            <p:cNvSpPr/>
            <p:nvPr/>
          </p:nvSpPr>
          <p:spPr>
            <a:xfrm>
              <a:off x="1154585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0" name="Google Shape;3550;p90"/>
            <p:cNvSpPr/>
            <p:nvPr/>
          </p:nvSpPr>
          <p:spPr>
            <a:xfrm>
              <a:off x="1209352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1" name="Google Shape;3551;p90"/>
            <p:cNvSpPr/>
            <p:nvPr/>
          </p:nvSpPr>
          <p:spPr>
            <a:xfrm>
              <a:off x="11871993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2" name="Google Shape;3552;p90"/>
            <p:cNvSpPr/>
            <p:nvPr/>
          </p:nvSpPr>
          <p:spPr>
            <a:xfrm>
              <a:off x="302710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3" name="Google Shape;3553;p90"/>
            <p:cNvSpPr/>
            <p:nvPr/>
          </p:nvSpPr>
          <p:spPr>
            <a:xfrm>
              <a:off x="83663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4" name="Google Shape;3554;p90"/>
            <p:cNvSpPr/>
            <p:nvPr/>
          </p:nvSpPr>
          <p:spPr>
            <a:xfrm>
              <a:off x="63133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5" name="Google Shape;3555;p90"/>
            <p:cNvSpPr/>
            <p:nvPr/>
          </p:nvSpPr>
          <p:spPr>
            <a:xfrm>
              <a:off x="957479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6" name="Google Shape;3556;p90"/>
            <p:cNvSpPr/>
            <p:nvPr/>
          </p:nvSpPr>
          <p:spPr>
            <a:xfrm>
              <a:off x="409806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7" name="Google Shape;3557;p90"/>
            <p:cNvSpPr/>
            <p:nvPr/>
          </p:nvSpPr>
          <p:spPr>
            <a:xfrm>
              <a:off x="738432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8" name="Google Shape;3558;p90"/>
            <p:cNvSpPr/>
            <p:nvPr/>
          </p:nvSpPr>
          <p:spPr>
            <a:xfrm>
              <a:off x="128610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9" name="Google Shape;3559;p90"/>
            <p:cNvSpPr/>
            <p:nvPr/>
          </p:nvSpPr>
          <p:spPr>
            <a:xfrm>
              <a:off x="1064574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0" name="Google Shape;3560;p90"/>
            <p:cNvSpPr/>
            <p:nvPr/>
          </p:nvSpPr>
          <p:spPr>
            <a:xfrm>
              <a:off x="161473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1" name="Google Shape;3561;p90"/>
            <p:cNvSpPr/>
            <p:nvPr/>
          </p:nvSpPr>
          <p:spPr>
            <a:xfrm>
              <a:off x="194087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2" name="Google Shape;3562;p90"/>
            <p:cNvSpPr/>
            <p:nvPr/>
          </p:nvSpPr>
          <p:spPr>
            <a:xfrm>
              <a:off x="1393203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3" name="Google Shape;3563;p90"/>
            <p:cNvSpPr/>
            <p:nvPr/>
          </p:nvSpPr>
          <p:spPr>
            <a:xfrm>
              <a:off x="1721829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4" name="Google Shape;3564;p90"/>
            <p:cNvSpPr/>
            <p:nvPr/>
          </p:nvSpPr>
          <p:spPr>
            <a:xfrm>
              <a:off x="226950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5" name="Google Shape;3565;p90"/>
            <p:cNvSpPr/>
            <p:nvPr/>
          </p:nvSpPr>
          <p:spPr>
            <a:xfrm>
              <a:off x="2595646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6" name="Google Shape;3566;p90"/>
            <p:cNvSpPr/>
            <p:nvPr/>
          </p:nvSpPr>
          <p:spPr>
            <a:xfrm>
              <a:off x="2047971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7" name="Google Shape;3567;p90"/>
            <p:cNvSpPr/>
            <p:nvPr/>
          </p:nvSpPr>
          <p:spPr>
            <a:xfrm>
              <a:off x="2376599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8" name="Google Shape;3568;p90"/>
            <p:cNvSpPr/>
            <p:nvPr/>
          </p:nvSpPr>
          <p:spPr>
            <a:xfrm>
              <a:off x="2924274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9" name="Google Shape;3569;p90"/>
            <p:cNvSpPr/>
            <p:nvPr/>
          </p:nvSpPr>
          <p:spPr>
            <a:xfrm>
              <a:off x="325041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0" name="Google Shape;3570;p90"/>
            <p:cNvSpPr/>
            <p:nvPr/>
          </p:nvSpPr>
          <p:spPr>
            <a:xfrm>
              <a:off x="2702740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1" name="Google Shape;3571;p90"/>
            <p:cNvSpPr/>
            <p:nvPr/>
          </p:nvSpPr>
          <p:spPr>
            <a:xfrm>
              <a:off x="3031368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2" name="Google Shape;3572;p90"/>
            <p:cNvSpPr/>
            <p:nvPr/>
          </p:nvSpPr>
          <p:spPr>
            <a:xfrm>
              <a:off x="3579042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3" name="Google Shape;3573;p90"/>
            <p:cNvSpPr/>
            <p:nvPr/>
          </p:nvSpPr>
          <p:spPr>
            <a:xfrm>
              <a:off x="3905183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4" name="Google Shape;3574;p90"/>
            <p:cNvSpPr/>
            <p:nvPr/>
          </p:nvSpPr>
          <p:spPr>
            <a:xfrm>
              <a:off x="3357509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5" name="Google Shape;3575;p90"/>
            <p:cNvSpPr/>
            <p:nvPr/>
          </p:nvSpPr>
          <p:spPr>
            <a:xfrm>
              <a:off x="3686137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6" name="Google Shape;3576;p90"/>
            <p:cNvSpPr/>
            <p:nvPr/>
          </p:nvSpPr>
          <p:spPr>
            <a:xfrm>
              <a:off x="4233811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7" name="Google Shape;3577;p90"/>
            <p:cNvSpPr/>
            <p:nvPr/>
          </p:nvSpPr>
          <p:spPr>
            <a:xfrm>
              <a:off x="4559953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8" name="Google Shape;3578;p90"/>
            <p:cNvSpPr/>
            <p:nvPr/>
          </p:nvSpPr>
          <p:spPr>
            <a:xfrm>
              <a:off x="4012279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9" name="Google Shape;3579;p90"/>
            <p:cNvSpPr/>
            <p:nvPr/>
          </p:nvSpPr>
          <p:spPr>
            <a:xfrm>
              <a:off x="4340906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0" name="Google Shape;3580;p90"/>
            <p:cNvSpPr/>
            <p:nvPr/>
          </p:nvSpPr>
          <p:spPr>
            <a:xfrm>
              <a:off x="4888581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1" name="Google Shape;3581;p90"/>
            <p:cNvSpPr/>
            <p:nvPr/>
          </p:nvSpPr>
          <p:spPr>
            <a:xfrm>
              <a:off x="4667048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582" name="Google Shape;3582;p90"/>
          <p:cNvGrpSpPr/>
          <p:nvPr/>
        </p:nvGrpSpPr>
        <p:grpSpPr>
          <a:xfrm>
            <a:off x="83664" y="5764530"/>
            <a:ext cx="12009863" cy="176637"/>
            <a:chOff x="83664" y="5724319"/>
            <a:chExt cx="12009863" cy="176637"/>
          </a:xfrm>
        </p:grpSpPr>
        <p:sp>
          <p:nvSpPr>
            <p:cNvPr id="3583" name="Google Shape;3583;p90"/>
            <p:cNvSpPr/>
            <p:nvPr/>
          </p:nvSpPr>
          <p:spPr>
            <a:xfrm>
              <a:off x="1187199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4" name="Google Shape;3584;p90"/>
            <p:cNvSpPr/>
            <p:nvPr/>
          </p:nvSpPr>
          <p:spPr>
            <a:xfrm>
              <a:off x="1154585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5" name="Google Shape;3585;p90"/>
            <p:cNvSpPr/>
            <p:nvPr/>
          </p:nvSpPr>
          <p:spPr>
            <a:xfrm flipH="1">
              <a:off x="11979088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6" name="Google Shape;3586;p90"/>
            <p:cNvSpPr/>
            <p:nvPr/>
          </p:nvSpPr>
          <p:spPr>
            <a:xfrm flipH="1">
              <a:off x="11652948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7" name="Google Shape;3587;p90"/>
            <p:cNvSpPr/>
            <p:nvPr/>
          </p:nvSpPr>
          <p:spPr>
            <a:xfrm>
              <a:off x="1121722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8" name="Google Shape;3588;p90"/>
            <p:cNvSpPr/>
            <p:nvPr/>
          </p:nvSpPr>
          <p:spPr>
            <a:xfrm>
              <a:off x="1089108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9" name="Google Shape;3589;p90"/>
            <p:cNvSpPr/>
            <p:nvPr/>
          </p:nvSpPr>
          <p:spPr>
            <a:xfrm flipH="1">
              <a:off x="1132431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0" name="Google Shape;3590;p90"/>
            <p:cNvSpPr/>
            <p:nvPr/>
          </p:nvSpPr>
          <p:spPr>
            <a:xfrm flipH="1">
              <a:off x="10998178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1" name="Google Shape;3591;p90"/>
            <p:cNvSpPr/>
            <p:nvPr/>
          </p:nvSpPr>
          <p:spPr>
            <a:xfrm>
              <a:off x="10562456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2" name="Google Shape;3592;p90"/>
            <p:cNvSpPr/>
            <p:nvPr/>
          </p:nvSpPr>
          <p:spPr>
            <a:xfrm>
              <a:off x="1023631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3" name="Google Shape;3593;p90"/>
            <p:cNvSpPr/>
            <p:nvPr/>
          </p:nvSpPr>
          <p:spPr>
            <a:xfrm flipH="1">
              <a:off x="10669550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4" name="Google Shape;3594;p90"/>
            <p:cNvSpPr/>
            <p:nvPr/>
          </p:nvSpPr>
          <p:spPr>
            <a:xfrm flipH="1">
              <a:off x="10343410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5" name="Google Shape;3595;p90"/>
            <p:cNvSpPr/>
            <p:nvPr/>
          </p:nvSpPr>
          <p:spPr>
            <a:xfrm>
              <a:off x="990768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6" name="Google Shape;3596;p90"/>
            <p:cNvSpPr/>
            <p:nvPr/>
          </p:nvSpPr>
          <p:spPr>
            <a:xfrm>
              <a:off x="9581546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7" name="Google Shape;3597;p90"/>
            <p:cNvSpPr/>
            <p:nvPr/>
          </p:nvSpPr>
          <p:spPr>
            <a:xfrm flipH="1">
              <a:off x="10014782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8" name="Google Shape;3598;p90"/>
            <p:cNvSpPr/>
            <p:nvPr/>
          </p:nvSpPr>
          <p:spPr>
            <a:xfrm flipH="1">
              <a:off x="9688641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9" name="Google Shape;3599;p90"/>
            <p:cNvSpPr/>
            <p:nvPr/>
          </p:nvSpPr>
          <p:spPr>
            <a:xfrm>
              <a:off x="925291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0" name="Google Shape;3600;p90"/>
            <p:cNvSpPr/>
            <p:nvPr/>
          </p:nvSpPr>
          <p:spPr>
            <a:xfrm>
              <a:off x="892677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1" name="Google Shape;3601;p90"/>
            <p:cNvSpPr/>
            <p:nvPr/>
          </p:nvSpPr>
          <p:spPr>
            <a:xfrm flipH="1">
              <a:off x="9360012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2" name="Google Shape;3602;p90"/>
            <p:cNvSpPr/>
            <p:nvPr/>
          </p:nvSpPr>
          <p:spPr>
            <a:xfrm flipH="1">
              <a:off x="9033872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3" name="Google Shape;3603;p90"/>
            <p:cNvSpPr/>
            <p:nvPr/>
          </p:nvSpPr>
          <p:spPr>
            <a:xfrm>
              <a:off x="859814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4" name="Google Shape;3604;p90"/>
            <p:cNvSpPr/>
            <p:nvPr/>
          </p:nvSpPr>
          <p:spPr>
            <a:xfrm flipH="1">
              <a:off x="8705243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5" name="Google Shape;3605;p90"/>
            <p:cNvSpPr/>
            <p:nvPr/>
          </p:nvSpPr>
          <p:spPr>
            <a:xfrm>
              <a:off x="826952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6" name="Google Shape;3606;p90"/>
            <p:cNvSpPr/>
            <p:nvPr/>
          </p:nvSpPr>
          <p:spPr>
            <a:xfrm>
              <a:off x="794337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7" name="Google Shape;3607;p90"/>
            <p:cNvSpPr/>
            <p:nvPr/>
          </p:nvSpPr>
          <p:spPr>
            <a:xfrm flipH="1">
              <a:off x="8376614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8" name="Google Shape;3608;p90"/>
            <p:cNvSpPr/>
            <p:nvPr/>
          </p:nvSpPr>
          <p:spPr>
            <a:xfrm flipH="1">
              <a:off x="8050474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9" name="Google Shape;3609;p90"/>
            <p:cNvSpPr/>
            <p:nvPr/>
          </p:nvSpPr>
          <p:spPr>
            <a:xfrm>
              <a:off x="7614751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0" name="Google Shape;3610;p90"/>
            <p:cNvSpPr/>
            <p:nvPr/>
          </p:nvSpPr>
          <p:spPr>
            <a:xfrm>
              <a:off x="728861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1" name="Google Shape;3611;p90"/>
            <p:cNvSpPr/>
            <p:nvPr/>
          </p:nvSpPr>
          <p:spPr>
            <a:xfrm flipH="1">
              <a:off x="7721846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2" name="Google Shape;3612;p90"/>
            <p:cNvSpPr/>
            <p:nvPr/>
          </p:nvSpPr>
          <p:spPr>
            <a:xfrm flipH="1">
              <a:off x="7395705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3" name="Google Shape;3613;p90"/>
            <p:cNvSpPr/>
            <p:nvPr/>
          </p:nvSpPr>
          <p:spPr>
            <a:xfrm>
              <a:off x="695998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4" name="Google Shape;3614;p90"/>
            <p:cNvSpPr/>
            <p:nvPr/>
          </p:nvSpPr>
          <p:spPr>
            <a:xfrm>
              <a:off x="663384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5" name="Google Shape;3615;p90"/>
            <p:cNvSpPr/>
            <p:nvPr/>
          </p:nvSpPr>
          <p:spPr>
            <a:xfrm flipH="1">
              <a:off x="7067077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6" name="Google Shape;3616;p90"/>
            <p:cNvSpPr/>
            <p:nvPr/>
          </p:nvSpPr>
          <p:spPr>
            <a:xfrm flipH="1">
              <a:off x="6740936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7" name="Google Shape;3617;p90"/>
            <p:cNvSpPr/>
            <p:nvPr/>
          </p:nvSpPr>
          <p:spPr>
            <a:xfrm>
              <a:off x="630521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8" name="Google Shape;3618;p90"/>
            <p:cNvSpPr/>
            <p:nvPr/>
          </p:nvSpPr>
          <p:spPr>
            <a:xfrm>
              <a:off x="597907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9" name="Google Shape;3619;p90"/>
            <p:cNvSpPr/>
            <p:nvPr/>
          </p:nvSpPr>
          <p:spPr>
            <a:xfrm flipH="1">
              <a:off x="6412308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0" name="Google Shape;3620;p90"/>
            <p:cNvSpPr/>
            <p:nvPr/>
          </p:nvSpPr>
          <p:spPr>
            <a:xfrm flipH="1">
              <a:off x="6086167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1" name="Google Shape;3621;p90"/>
            <p:cNvSpPr/>
            <p:nvPr/>
          </p:nvSpPr>
          <p:spPr>
            <a:xfrm>
              <a:off x="565044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2" name="Google Shape;3622;p90"/>
            <p:cNvSpPr/>
            <p:nvPr/>
          </p:nvSpPr>
          <p:spPr>
            <a:xfrm>
              <a:off x="532430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3" name="Google Shape;3623;p90"/>
            <p:cNvSpPr/>
            <p:nvPr/>
          </p:nvSpPr>
          <p:spPr>
            <a:xfrm flipH="1">
              <a:off x="575753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4" name="Google Shape;3624;p90"/>
            <p:cNvSpPr/>
            <p:nvPr/>
          </p:nvSpPr>
          <p:spPr>
            <a:xfrm flipH="1">
              <a:off x="5431399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5" name="Google Shape;3625;p90"/>
            <p:cNvSpPr/>
            <p:nvPr/>
          </p:nvSpPr>
          <p:spPr>
            <a:xfrm>
              <a:off x="499567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6" name="Google Shape;3626;p90"/>
            <p:cNvSpPr/>
            <p:nvPr/>
          </p:nvSpPr>
          <p:spPr>
            <a:xfrm flipH="1">
              <a:off x="510276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7" name="Google Shape;3627;p90"/>
            <p:cNvSpPr/>
            <p:nvPr/>
          </p:nvSpPr>
          <p:spPr>
            <a:xfrm>
              <a:off x="466704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8" name="Google Shape;3628;p90"/>
            <p:cNvSpPr/>
            <p:nvPr/>
          </p:nvSpPr>
          <p:spPr>
            <a:xfrm>
              <a:off x="434090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9" name="Google Shape;3629;p90"/>
            <p:cNvSpPr/>
            <p:nvPr/>
          </p:nvSpPr>
          <p:spPr>
            <a:xfrm flipH="1">
              <a:off x="4774142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0" name="Google Shape;3630;p90"/>
            <p:cNvSpPr/>
            <p:nvPr/>
          </p:nvSpPr>
          <p:spPr>
            <a:xfrm flipH="1">
              <a:off x="4448001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1" name="Google Shape;3631;p90"/>
            <p:cNvSpPr/>
            <p:nvPr/>
          </p:nvSpPr>
          <p:spPr>
            <a:xfrm>
              <a:off x="401227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2" name="Google Shape;3632;p90"/>
            <p:cNvSpPr/>
            <p:nvPr/>
          </p:nvSpPr>
          <p:spPr>
            <a:xfrm>
              <a:off x="368613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3" name="Google Shape;3633;p90"/>
            <p:cNvSpPr/>
            <p:nvPr/>
          </p:nvSpPr>
          <p:spPr>
            <a:xfrm flipH="1">
              <a:off x="4119373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4" name="Google Shape;3634;p90"/>
            <p:cNvSpPr/>
            <p:nvPr/>
          </p:nvSpPr>
          <p:spPr>
            <a:xfrm flipH="1">
              <a:off x="3793231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5" name="Google Shape;3635;p90"/>
            <p:cNvSpPr/>
            <p:nvPr/>
          </p:nvSpPr>
          <p:spPr>
            <a:xfrm>
              <a:off x="335751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6" name="Google Shape;3636;p90"/>
            <p:cNvSpPr/>
            <p:nvPr/>
          </p:nvSpPr>
          <p:spPr>
            <a:xfrm>
              <a:off x="303136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7" name="Google Shape;3637;p90"/>
            <p:cNvSpPr/>
            <p:nvPr/>
          </p:nvSpPr>
          <p:spPr>
            <a:xfrm flipH="1">
              <a:off x="3464604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8" name="Google Shape;3638;p90"/>
            <p:cNvSpPr/>
            <p:nvPr/>
          </p:nvSpPr>
          <p:spPr>
            <a:xfrm flipH="1">
              <a:off x="3138464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9" name="Google Shape;3639;p90"/>
            <p:cNvSpPr/>
            <p:nvPr/>
          </p:nvSpPr>
          <p:spPr>
            <a:xfrm>
              <a:off x="270274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0" name="Google Shape;3640;p90"/>
            <p:cNvSpPr/>
            <p:nvPr/>
          </p:nvSpPr>
          <p:spPr>
            <a:xfrm>
              <a:off x="237659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1" name="Google Shape;3641;p90"/>
            <p:cNvSpPr/>
            <p:nvPr/>
          </p:nvSpPr>
          <p:spPr>
            <a:xfrm flipH="1">
              <a:off x="2809836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2" name="Google Shape;3642;p90"/>
            <p:cNvSpPr/>
            <p:nvPr/>
          </p:nvSpPr>
          <p:spPr>
            <a:xfrm flipH="1">
              <a:off x="2483694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3" name="Google Shape;3643;p90"/>
            <p:cNvSpPr/>
            <p:nvPr/>
          </p:nvSpPr>
          <p:spPr>
            <a:xfrm>
              <a:off x="204797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4" name="Google Shape;3644;p90"/>
            <p:cNvSpPr/>
            <p:nvPr/>
          </p:nvSpPr>
          <p:spPr>
            <a:xfrm>
              <a:off x="172183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5" name="Google Shape;3645;p90"/>
            <p:cNvSpPr/>
            <p:nvPr/>
          </p:nvSpPr>
          <p:spPr>
            <a:xfrm flipH="1">
              <a:off x="2155066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6" name="Google Shape;3646;p90"/>
            <p:cNvSpPr/>
            <p:nvPr/>
          </p:nvSpPr>
          <p:spPr>
            <a:xfrm flipH="1">
              <a:off x="1828926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7" name="Google Shape;3647;p90"/>
            <p:cNvSpPr/>
            <p:nvPr/>
          </p:nvSpPr>
          <p:spPr>
            <a:xfrm>
              <a:off x="139320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8" name="Google Shape;3648;p90"/>
            <p:cNvSpPr/>
            <p:nvPr/>
          </p:nvSpPr>
          <p:spPr>
            <a:xfrm flipH="1">
              <a:off x="1500297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9" name="Google Shape;3649;p90"/>
            <p:cNvSpPr/>
            <p:nvPr/>
          </p:nvSpPr>
          <p:spPr>
            <a:xfrm>
              <a:off x="106457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0" name="Google Shape;3650;p90"/>
            <p:cNvSpPr/>
            <p:nvPr/>
          </p:nvSpPr>
          <p:spPr>
            <a:xfrm>
              <a:off x="73843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1" name="Google Shape;3651;p90"/>
            <p:cNvSpPr/>
            <p:nvPr/>
          </p:nvSpPr>
          <p:spPr>
            <a:xfrm flipH="1">
              <a:off x="1171668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2" name="Google Shape;3652;p90"/>
            <p:cNvSpPr/>
            <p:nvPr/>
          </p:nvSpPr>
          <p:spPr>
            <a:xfrm flipH="1">
              <a:off x="845528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3" name="Google Shape;3653;p90"/>
            <p:cNvSpPr/>
            <p:nvPr/>
          </p:nvSpPr>
          <p:spPr>
            <a:xfrm>
              <a:off x="40980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4" name="Google Shape;3654;p90"/>
            <p:cNvSpPr/>
            <p:nvPr/>
          </p:nvSpPr>
          <p:spPr>
            <a:xfrm>
              <a:off x="8366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5" name="Google Shape;3655;p90"/>
            <p:cNvSpPr/>
            <p:nvPr/>
          </p:nvSpPr>
          <p:spPr>
            <a:xfrm flipH="1">
              <a:off x="516899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6" name="Google Shape;3656;p90"/>
            <p:cNvSpPr/>
            <p:nvPr/>
          </p:nvSpPr>
          <p:spPr>
            <a:xfrm flipH="1">
              <a:off x="190758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657" name="Google Shape;3657;p90"/>
          <p:cNvGrpSpPr/>
          <p:nvPr/>
        </p:nvGrpSpPr>
        <p:grpSpPr>
          <a:xfrm>
            <a:off x="83663" y="4339357"/>
            <a:ext cx="12009863" cy="176637"/>
            <a:chOff x="83663" y="4268156"/>
            <a:chExt cx="12009863" cy="176637"/>
          </a:xfrm>
        </p:grpSpPr>
        <p:sp>
          <p:nvSpPr>
            <p:cNvPr id="3658" name="Google Shape;3658;p90"/>
            <p:cNvSpPr/>
            <p:nvPr/>
          </p:nvSpPr>
          <p:spPr>
            <a:xfrm>
              <a:off x="30519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9" name="Google Shape;3659;p90"/>
            <p:cNvSpPr/>
            <p:nvPr/>
          </p:nvSpPr>
          <p:spPr>
            <a:xfrm>
              <a:off x="63133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0" name="Google Shape;3660;p90"/>
            <p:cNvSpPr/>
            <p:nvPr/>
          </p:nvSpPr>
          <p:spPr>
            <a:xfrm>
              <a:off x="83663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1" name="Google Shape;3661;p90"/>
            <p:cNvSpPr/>
            <p:nvPr/>
          </p:nvSpPr>
          <p:spPr>
            <a:xfrm>
              <a:off x="41229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2" name="Google Shape;3662;p90"/>
            <p:cNvSpPr/>
            <p:nvPr/>
          </p:nvSpPr>
          <p:spPr>
            <a:xfrm>
              <a:off x="95996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3" name="Google Shape;3663;p90"/>
            <p:cNvSpPr/>
            <p:nvPr/>
          </p:nvSpPr>
          <p:spPr>
            <a:xfrm>
              <a:off x="128610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4" name="Google Shape;3664;p90"/>
            <p:cNvSpPr/>
            <p:nvPr/>
          </p:nvSpPr>
          <p:spPr>
            <a:xfrm>
              <a:off x="738432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5" name="Google Shape;3665;p90"/>
            <p:cNvSpPr/>
            <p:nvPr/>
          </p:nvSpPr>
          <p:spPr>
            <a:xfrm>
              <a:off x="106706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6" name="Google Shape;3666;p90"/>
            <p:cNvSpPr/>
            <p:nvPr/>
          </p:nvSpPr>
          <p:spPr>
            <a:xfrm>
              <a:off x="1614734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7" name="Google Shape;3667;p90"/>
            <p:cNvSpPr/>
            <p:nvPr/>
          </p:nvSpPr>
          <p:spPr>
            <a:xfrm>
              <a:off x="194087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8" name="Google Shape;3668;p90"/>
            <p:cNvSpPr/>
            <p:nvPr/>
          </p:nvSpPr>
          <p:spPr>
            <a:xfrm>
              <a:off x="1393201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9" name="Google Shape;3669;p90"/>
            <p:cNvSpPr/>
            <p:nvPr/>
          </p:nvSpPr>
          <p:spPr>
            <a:xfrm>
              <a:off x="1721829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0" name="Google Shape;3670;p90"/>
            <p:cNvSpPr/>
            <p:nvPr/>
          </p:nvSpPr>
          <p:spPr>
            <a:xfrm>
              <a:off x="226950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1" name="Google Shape;3671;p90"/>
            <p:cNvSpPr/>
            <p:nvPr/>
          </p:nvSpPr>
          <p:spPr>
            <a:xfrm>
              <a:off x="2595644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2" name="Google Shape;3672;p90"/>
            <p:cNvSpPr/>
            <p:nvPr/>
          </p:nvSpPr>
          <p:spPr>
            <a:xfrm>
              <a:off x="2047969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3" name="Google Shape;3673;p90"/>
            <p:cNvSpPr/>
            <p:nvPr/>
          </p:nvSpPr>
          <p:spPr>
            <a:xfrm>
              <a:off x="2376598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4" name="Google Shape;3674;p90"/>
            <p:cNvSpPr/>
            <p:nvPr/>
          </p:nvSpPr>
          <p:spPr>
            <a:xfrm>
              <a:off x="292427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5" name="Google Shape;3675;p90"/>
            <p:cNvSpPr/>
            <p:nvPr/>
          </p:nvSpPr>
          <p:spPr>
            <a:xfrm>
              <a:off x="325041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6" name="Google Shape;3676;p90"/>
            <p:cNvSpPr/>
            <p:nvPr/>
          </p:nvSpPr>
          <p:spPr>
            <a:xfrm>
              <a:off x="2702739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7" name="Google Shape;3677;p90"/>
            <p:cNvSpPr/>
            <p:nvPr/>
          </p:nvSpPr>
          <p:spPr>
            <a:xfrm>
              <a:off x="3031366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8" name="Google Shape;3678;p90"/>
            <p:cNvSpPr/>
            <p:nvPr/>
          </p:nvSpPr>
          <p:spPr>
            <a:xfrm>
              <a:off x="357904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9" name="Google Shape;3679;p90"/>
            <p:cNvSpPr/>
            <p:nvPr/>
          </p:nvSpPr>
          <p:spPr>
            <a:xfrm>
              <a:off x="3357508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0" name="Google Shape;3680;p90"/>
            <p:cNvSpPr/>
            <p:nvPr/>
          </p:nvSpPr>
          <p:spPr>
            <a:xfrm>
              <a:off x="390767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1" name="Google Shape;3681;p90"/>
            <p:cNvSpPr/>
            <p:nvPr/>
          </p:nvSpPr>
          <p:spPr>
            <a:xfrm>
              <a:off x="423381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2" name="Google Shape;3682;p90"/>
            <p:cNvSpPr/>
            <p:nvPr/>
          </p:nvSpPr>
          <p:spPr>
            <a:xfrm>
              <a:off x="3686136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3" name="Google Shape;3683;p90"/>
            <p:cNvSpPr/>
            <p:nvPr/>
          </p:nvSpPr>
          <p:spPr>
            <a:xfrm>
              <a:off x="4014764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4" name="Google Shape;3684;p90"/>
            <p:cNvSpPr/>
            <p:nvPr/>
          </p:nvSpPr>
          <p:spPr>
            <a:xfrm>
              <a:off x="4562439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5" name="Google Shape;3685;p90"/>
            <p:cNvSpPr/>
            <p:nvPr/>
          </p:nvSpPr>
          <p:spPr>
            <a:xfrm>
              <a:off x="488858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6" name="Google Shape;3686;p90"/>
            <p:cNvSpPr/>
            <p:nvPr/>
          </p:nvSpPr>
          <p:spPr>
            <a:xfrm>
              <a:off x="4340905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7" name="Google Shape;3687;p90"/>
            <p:cNvSpPr/>
            <p:nvPr/>
          </p:nvSpPr>
          <p:spPr>
            <a:xfrm>
              <a:off x="4669534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8" name="Google Shape;3688;p90"/>
            <p:cNvSpPr/>
            <p:nvPr/>
          </p:nvSpPr>
          <p:spPr>
            <a:xfrm>
              <a:off x="521720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9" name="Google Shape;3689;p90"/>
            <p:cNvSpPr/>
            <p:nvPr/>
          </p:nvSpPr>
          <p:spPr>
            <a:xfrm>
              <a:off x="554334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0" name="Google Shape;3690;p90"/>
            <p:cNvSpPr/>
            <p:nvPr/>
          </p:nvSpPr>
          <p:spPr>
            <a:xfrm>
              <a:off x="4995674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1" name="Google Shape;3691;p90"/>
            <p:cNvSpPr/>
            <p:nvPr/>
          </p:nvSpPr>
          <p:spPr>
            <a:xfrm>
              <a:off x="5324302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2" name="Google Shape;3692;p90"/>
            <p:cNvSpPr/>
            <p:nvPr/>
          </p:nvSpPr>
          <p:spPr>
            <a:xfrm>
              <a:off x="587197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3" name="Google Shape;3693;p90"/>
            <p:cNvSpPr/>
            <p:nvPr/>
          </p:nvSpPr>
          <p:spPr>
            <a:xfrm>
              <a:off x="619811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4" name="Google Shape;3694;p90"/>
            <p:cNvSpPr/>
            <p:nvPr/>
          </p:nvSpPr>
          <p:spPr>
            <a:xfrm>
              <a:off x="5650443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5" name="Google Shape;3695;p90"/>
            <p:cNvSpPr/>
            <p:nvPr/>
          </p:nvSpPr>
          <p:spPr>
            <a:xfrm>
              <a:off x="5979071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6" name="Google Shape;3696;p90"/>
            <p:cNvSpPr/>
            <p:nvPr/>
          </p:nvSpPr>
          <p:spPr>
            <a:xfrm>
              <a:off x="652674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7" name="Google Shape;3697;p90"/>
            <p:cNvSpPr/>
            <p:nvPr/>
          </p:nvSpPr>
          <p:spPr>
            <a:xfrm>
              <a:off x="685288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8" name="Google Shape;3698;p90"/>
            <p:cNvSpPr/>
            <p:nvPr/>
          </p:nvSpPr>
          <p:spPr>
            <a:xfrm>
              <a:off x="6305212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9" name="Google Shape;3699;p90"/>
            <p:cNvSpPr/>
            <p:nvPr/>
          </p:nvSpPr>
          <p:spPr>
            <a:xfrm>
              <a:off x="663384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0" name="Google Shape;3700;p90"/>
            <p:cNvSpPr/>
            <p:nvPr/>
          </p:nvSpPr>
          <p:spPr>
            <a:xfrm>
              <a:off x="718151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1" name="Google Shape;3701;p90"/>
            <p:cNvSpPr/>
            <p:nvPr/>
          </p:nvSpPr>
          <p:spPr>
            <a:xfrm>
              <a:off x="6959981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2" name="Google Shape;3702;p90"/>
            <p:cNvSpPr/>
            <p:nvPr/>
          </p:nvSpPr>
          <p:spPr>
            <a:xfrm>
              <a:off x="751014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3" name="Google Shape;3703;p90"/>
            <p:cNvSpPr/>
            <p:nvPr/>
          </p:nvSpPr>
          <p:spPr>
            <a:xfrm>
              <a:off x="783628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4" name="Google Shape;3704;p90"/>
            <p:cNvSpPr/>
            <p:nvPr/>
          </p:nvSpPr>
          <p:spPr>
            <a:xfrm>
              <a:off x="7288609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5" name="Google Shape;3705;p90"/>
            <p:cNvSpPr/>
            <p:nvPr/>
          </p:nvSpPr>
          <p:spPr>
            <a:xfrm>
              <a:off x="7617237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6" name="Google Shape;3706;p90"/>
            <p:cNvSpPr/>
            <p:nvPr/>
          </p:nvSpPr>
          <p:spPr>
            <a:xfrm>
              <a:off x="816491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7" name="Google Shape;3707;p90"/>
            <p:cNvSpPr/>
            <p:nvPr/>
          </p:nvSpPr>
          <p:spPr>
            <a:xfrm>
              <a:off x="849105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8" name="Google Shape;3708;p90"/>
            <p:cNvSpPr/>
            <p:nvPr/>
          </p:nvSpPr>
          <p:spPr>
            <a:xfrm>
              <a:off x="7943378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9" name="Google Shape;3709;p90"/>
            <p:cNvSpPr/>
            <p:nvPr/>
          </p:nvSpPr>
          <p:spPr>
            <a:xfrm>
              <a:off x="8272007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0" name="Google Shape;3710;p90"/>
            <p:cNvSpPr/>
            <p:nvPr/>
          </p:nvSpPr>
          <p:spPr>
            <a:xfrm>
              <a:off x="881968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1" name="Google Shape;3711;p90"/>
            <p:cNvSpPr/>
            <p:nvPr/>
          </p:nvSpPr>
          <p:spPr>
            <a:xfrm>
              <a:off x="914582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2" name="Google Shape;3712;p90"/>
            <p:cNvSpPr/>
            <p:nvPr/>
          </p:nvSpPr>
          <p:spPr>
            <a:xfrm>
              <a:off x="8598147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3" name="Google Shape;3713;p90"/>
            <p:cNvSpPr/>
            <p:nvPr/>
          </p:nvSpPr>
          <p:spPr>
            <a:xfrm>
              <a:off x="8926774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4" name="Google Shape;3714;p90"/>
            <p:cNvSpPr/>
            <p:nvPr/>
          </p:nvSpPr>
          <p:spPr>
            <a:xfrm>
              <a:off x="947445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5" name="Google Shape;3715;p90"/>
            <p:cNvSpPr/>
            <p:nvPr/>
          </p:nvSpPr>
          <p:spPr>
            <a:xfrm>
              <a:off x="980059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6" name="Google Shape;3716;p90"/>
            <p:cNvSpPr/>
            <p:nvPr/>
          </p:nvSpPr>
          <p:spPr>
            <a:xfrm>
              <a:off x="9252915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7" name="Google Shape;3717;p90"/>
            <p:cNvSpPr/>
            <p:nvPr/>
          </p:nvSpPr>
          <p:spPr>
            <a:xfrm>
              <a:off x="9581544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8" name="Google Shape;3718;p90"/>
            <p:cNvSpPr/>
            <p:nvPr/>
          </p:nvSpPr>
          <p:spPr>
            <a:xfrm>
              <a:off x="1012921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9" name="Google Shape;3719;p90"/>
            <p:cNvSpPr/>
            <p:nvPr/>
          </p:nvSpPr>
          <p:spPr>
            <a:xfrm>
              <a:off x="1045536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0" name="Google Shape;3720;p90"/>
            <p:cNvSpPr/>
            <p:nvPr/>
          </p:nvSpPr>
          <p:spPr>
            <a:xfrm>
              <a:off x="9907685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1" name="Google Shape;3721;p90"/>
            <p:cNvSpPr/>
            <p:nvPr/>
          </p:nvSpPr>
          <p:spPr>
            <a:xfrm>
              <a:off x="10236312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2" name="Google Shape;3722;p90"/>
            <p:cNvSpPr/>
            <p:nvPr/>
          </p:nvSpPr>
          <p:spPr>
            <a:xfrm>
              <a:off x="1078398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3" name="Google Shape;3723;p90"/>
            <p:cNvSpPr/>
            <p:nvPr/>
          </p:nvSpPr>
          <p:spPr>
            <a:xfrm>
              <a:off x="10562454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4" name="Google Shape;3724;p90"/>
            <p:cNvSpPr/>
            <p:nvPr/>
          </p:nvSpPr>
          <p:spPr>
            <a:xfrm>
              <a:off x="1111261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5" name="Google Shape;3725;p90"/>
            <p:cNvSpPr/>
            <p:nvPr/>
          </p:nvSpPr>
          <p:spPr>
            <a:xfrm>
              <a:off x="1143875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6" name="Google Shape;3726;p90"/>
            <p:cNvSpPr/>
            <p:nvPr/>
          </p:nvSpPr>
          <p:spPr>
            <a:xfrm>
              <a:off x="10891083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7" name="Google Shape;3727;p90"/>
            <p:cNvSpPr/>
            <p:nvPr/>
          </p:nvSpPr>
          <p:spPr>
            <a:xfrm>
              <a:off x="11219710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8" name="Google Shape;3728;p90"/>
            <p:cNvSpPr/>
            <p:nvPr/>
          </p:nvSpPr>
          <p:spPr>
            <a:xfrm>
              <a:off x="1176738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9" name="Google Shape;3729;p90"/>
            <p:cNvSpPr/>
            <p:nvPr/>
          </p:nvSpPr>
          <p:spPr>
            <a:xfrm>
              <a:off x="1209352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0" name="Google Shape;3730;p90"/>
            <p:cNvSpPr/>
            <p:nvPr/>
          </p:nvSpPr>
          <p:spPr>
            <a:xfrm>
              <a:off x="11545852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1" name="Google Shape;3731;p90"/>
            <p:cNvSpPr/>
            <p:nvPr/>
          </p:nvSpPr>
          <p:spPr>
            <a:xfrm>
              <a:off x="11874480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732" name="Google Shape;3732;p90"/>
          <p:cNvGrpSpPr/>
          <p:nvPr/>
        </p:nvGrpSpPr>
        <p:grpSpPr>
          <a:xfrm>
            <a:off x="83663" y="4624391"/>
            <a:ext cx="12009864" cy="176637"/>
            <a:chOff x="83663" y="4565932"/>
            <a:chExt cx="12009864" cy="176637"/>
          </a:xfrm>
        </p:grpSpPr>
        <p:sp>
          <p:nvSpPr>
            <p:cNvPr id="3733" name="Google Shape;3733;p90"/>
            <p:cNvSpPr/>
            <p:nvPr/>
          </p:nvSpPr>
          <p:spPr>
            <a:xfrm>
              <a:off x="695998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4" name="Google Shape;3734;p90"/>
            <p:cNvSpPr/>
            <p:nvPr/>
          </p:nvSpPr>
          <p:spPr>
            <a:xfrm>
              <a:off x="663384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5" name="Google Shape;3735;p90"/>
            <p:cNvSpPr/>
            <p:nvPr/>
          </p:nvSpPr>
          <p:spPr>
            <a:xfrm flipH="1">
              <a:off x="706707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6" name="Google Shape;3736;p90"/>
            <p:cNvSpPr/>
            <p:nvPr/>
          </p:nvSpPr>
          <p:spPr>
            <a:xfrm flipH="1">
              <a:off x="6740936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7" name="Google Shape;3737;p90"/>
            <p:cNvSpPr/>
            <p:nvPr/>
          </p:nvSpPr>
          <p:spPr>
            <a:xfrm>
              <a:off x="630521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8" name="Google Shape;3738;p90"/>
            <p:cNvSpPr/>
            <p:nvPr/>
          </p:nvSpPr>
          <p:spPr>
            <a:xfrm>
              <a:off x="597907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9" name="Google Shape;3739;p90"/>
            <p:cNvSpPr/>
            <p:nvPr/>
          </p:nvSpPr>
          <p:spPr>
            <a:xfrm flipH="1">
              <a:off x="6412307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0" name="Google Shape;3740;p90"/>
            <p:cNvSpPr/>
            <p:nvPr/>
          </p:nvSpPr>
          <p:spPr>
            <a:xfrm flipH="1">
              <a:off x="6086166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1" name="Google Shape;3741;p90"/>
            <p:cNvSpPr/>
            <p:nvPr/>
          </p:nvSpPr>
          <p:spPr>
            <a:xfrm>
              <a:off x="5650444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2" name="Google Shape;3742;p90"/>
            <p:cNvSpPr/>
            <p:nvPr/>
          </p:nvSpPr>
          <p:spPr>
            <a:xfrm>
              <a:off x="532430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3" name="Google Shape;3743;p90"/>
            <p:cNvSpPr/>
            <p:nvPr/>
          </p:nvSpPr>
          <p:spPr>
            <a:xfrm flipH="1">
              <a:off x="5757538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4" name="Google Shape;3744;p90"/>
            <p:cNvSpPr/>
            <p:nvPr/>
          </p:nvSpPr>
          <p:spPr>
            <a:xfrm flipH="1">
              <a:off x="5431398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5" name="Google Shape;3745;p90"/>
            <p:cNvSpPr/>
            <p:nvPr/>
          </p:nvSpPr>
          <p:spPr>
            <a:xfrm>
              <a:off x="4995675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6" name="Google Shape;3746;p90"/>
            <p:cNvSpPr/>
            <p:nvPr/>
          </p:nvSpPr>
          <p:spPr>
            <a:xfrm>
              <a:off x="4669534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7" name="Google Shape;3747;p90"/>
            <p:cNvSpPr/>
            <p:nvPr/>
          </p:nvSpPr>
          <p:spPr>
            <a:xfrm flipH="1">
              <a:off x="5102769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8" name="Google Shape;3748;p90"/>
            <p:cNvSpPr/>
            <p:nvPr/>
          </p:nvSpPr>
          <p:spPr>
            <a:xfrm flipH="1">
              <a:off x="4776629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9" name="Google Shape;3749;p90"/>
            <p:cNvSpPr/>
            <p:nvPr/>
          </p:nvSpPr>
          <p:spPr>
            <a:xfrm>
              <a:off x="4340906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0" name="Google Shape;3750;p90"/>
            <p:cNvSpPr/>
            <p:nvPr/>
          </p:nvSpPr>
          <p:spPr>
            <a:xfrm>
              <a:off x="4014765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1" name="Google Shape;3751;p90"/>
            <p:cNvSpPr/>
            <p:nvPr/>
          </p:nvSpPr>
          <p:spPr>
            <a:xfrm flipH="1">
              <a:off x="4447999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2" name="Google Shape;3752;p90"/>
            <p:cNvSpPr/>
            <p:nvPr/>
          </p:nvSpPr>
          <p:spPr>
            <a:xfrm flipH="1">
              <a:off x="4121860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3" name="Google Shape;3753;p90"/>
            <p:cNvSpPr/>
            <p:nvPr/>
          </p:nvSpPr>
          <p:spPr>
            <a:xfrm>
              <a:off x="3686136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4" name="Google Shape;3754;p90"/>
            <p:cNvSpPr/>
            <p:nvPr/>
          </p:nvSpPr>
          <p:spPr>
            <a:xfrm flipH="1">
              <a:off x="3793231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5" name="Google Shape;3755;p90"/>
            <p:cNvSpPr/>
            <p:nvPr/>
          </p:nvSpPr>
          <p:spPr>
            <a:xfrm>
              <a:off x="3357508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6" name="Google Shape;3756;p90"/>
            <p:cNvSpPr/>
            <p:nvPr/>
          </p:nvSpPr>
          <p:spPr>
            <a:xfrm>
              <a:off x="3031367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7" name="Google Shape;3757;p90"/>
            <p:cNvSpPr/>
            <p:nvPr/>
          </p:nvSpPr>
          <p:spPr>
            <a:xfrm flipH="1">
              <a:off x="3464602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8" name="Google Shape;3758;p90"/>
            <p:cNvSpPr/>
            <p:nvPr/>
          </p:nvSpPr>
          <p:spPr>
            <a:xfrm flipH="1">
              <a:off x="3138462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9" name="Google Shape;3759;p90"/>
            <p:cNvSpPr/>
            <p:nvPr/>
          </p:nvSpPr>
          <p:spPr>
            <a:xfrm>
              <a:off x="2702739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0" name="Google Shape;3760;p90"/>
            <p:cNvSpPr/>
            <p:nvPr/>
          </p:nvSpPr>
          <p:spPr>
            <a:xfrm>
              <a:off x="2376598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1" name="Google Shape;3761;p90"/>
            <p:cNvSpPr/>
            <p:nvPr/>
          </p:nvSpPr>
          <p:spPr>
            <a:xfrm flipH="1">
              <a:off x="2809833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2" name="Google Shape;3762;p90"/>
            <p:cNvSpPr/>
            <p:nvPr/>
          </p:nvSpPr>
          <p:spPr>
            <a:xfrm flipH="1">
              <a:off x="2483693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3" name="Google Shape;3763;p90"/>
            <p:cNvSpPr/>
            <p:nvPr/>
          </p:nvSpPr>
          <p:spPr>
            <a:xfrm>
              <a:off x="204797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4" name="Google Shape;3764;p90"/>
            <p:cNvSpPr/>
            <p:nvPr/>
          </p:nvSpPr>
          <p:spPr>
            <a:xfrm>
              <a:off x="172183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5" name="Google Shape;3765;p90"/>
            <p:cNvSpPr/>
            <p:nvPr/>
          </p:nvSpPr>
          <p:spPr>
            <a:xfrm flipH="1">
              <a:off x="2155065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6" name="Google Shape;3766;p90"/>
            <p:cNvSpPr/>
            <p:nvPr/>
          </p:nvSpPr>
          <p:spPr>
            <a:xfrm flipH="1">
              <a:off x="1828924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7" name="Google Shape;3767;p90"/>
            <p:cNvSpPr/>
            <p:nvPr/>
          </p:nvSpPr>
          <p:spPr>
            <a:xfrm>
              <a:off x="139320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8" name="Google Shape;3768;p90"/>
            <p:cNvSpPr/>
            <p:nvPr/>
          </p:nvSpPr>
          <p:spPr>
            <a:xfrm>
              <a:off x="106706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9" name="Google Shape;3769;p90"/>
            <p:cNvSpPr/>
            <p:nvPr/>
          </p:nvSpPr>
          <p:spPr>
            <a:xfrm flipH="1">
              <a:off x="150029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0" name="Google Shape;3770;p90"/>
            <p:cNvSpPr/>
            <p:nvPr/>
          </p:nvSpPr>
          <p:spPr>
            <a:xfrm flipH="1">
              <a:off x="1174155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1" name="Google Shape;3771;p90"/>
            <p:cNvSpPr/>
            <p:nvPr/>
          </p:nvSpPr>
          <p:spPr>
            <a:xfrm>
              <a:off x="73843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2" name="Google Shape;3772;p90"/>
            <p:cNvSpPr/>
            <p:nvPr/>
          </p:nvSpPr>
          <p:spPr>
            <a:xfrm>
              <a:off x="41229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3" name="Google Shape;3773;p90"/>
            <p:cNvSpPr/>
            <p:nvPr/>
          </p:nvSpPr>
          <p:spPr>
            <a:xfrm flipH="1">
              <a:off x="84552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4" name="Google Shape;3774;p90"/>
            <p:cNvSpPr/>
            <p:nvPr/>
          </p:nvSpPr>
          <p:spPr>
            <a:xfrm flipH="1">
              <a:off x="519387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5" name="Google Shape;3775;p90"/>
            <p:cNvSpPr/>
            <p:nvPr/>
          </p:nvSpPr>
          <p:spPr>
            <a:xfrm>
              <a:off x="8366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6" name="Google Shape;3776;p90"/>
            <p:cNvSpPr/>
            <p:nvPr/>
          </p:nvSpPr>
          <p:spPr>
            <a:xfrm flipH="1">
              <a:off x="190757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7" name="Google Shape;3777;p90"/>
            <p:cNvSpPr/>
            <p:nvPr/>
          </p:nvSpPr>
          <p:spPr>
            <a:xfrm>
              <a:off x="11874480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8" name="Google Shape;3778;p90"/>
            <p:cNvSpPr/>
            <p:nvPr/>
          </p:nvSpPr>
          <p:spPr>
            <a:xfrm flipH="1">
              <a:off x="11981575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9" name="Google Shape;3779;p90"/>
            <p:cNvSpPr/>
            <p:nvPr/>
          </p:nvSpPr>
          <p:spPr>
            <a:xfrm>
              <a:off x="1154585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0" name="Google Shape;3780;p90"/>
            <p:cNvSpPr/>
            <p:nvPr/>
          </p:nvSpPr>
          <p:spPr>
            <a:xfrm>
              <a:off x="11219711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1" name="Google Shape;3781;p90"/>
            <p:cNvSpPr/>
            <p:nvPr/>
          </p:nvSpPr>
          <p:spPr>
            <a:xfrm flipH="1">
              <a:off x="11652945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2" name="Google Shape;3782;p90"/>
            <p:cNvSpPr/>
            <p:nvPr/>
          </p:nvSpPr>
          <p:spPr>
            <a:xfrm flipH="1">
              <a:off x="11326806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3" name="Google Shape;3783;p90"/>
            <p:cNvSpPr/>
            <p:nvPr/>
          </p:nvSpPr>
          <p:spPr>
            <a:xfrm>
              <a:off x="1089108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4" name="Google Shape;3784;p90"/>
            <p:cNvSpPr/>
            <p:nvPr/>
          </p:nvSpPr>
          <p:spPr>
            <a:xfrm flipH="1">
              <a:off x="10998177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5" name="Google Shape;3785;p90"/>
            <p:cNvSpPr/>
            <p:nvPr/>
          </p:nvSpPr>
          <p:spPr>
            <a:xfrm>
              <a:off x="1056245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6" name="Google Shape;3786;p90"/>
            <p:cNvSpPr/>
            <p:nvPr/>
          </p:nvSpPr>
          <p:spPr>
            <a:xfrm>
              <a:off x="1023631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7" name="Google Shape;3787;p90"/>
            <p:cNvSpPr/>
            <p:nvPr/>
          </p:nvSpPr>
          <p:spPr>
            <a:xfrm flipH="1">
              <a:off x="10669548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8" name="Google Shape;3788;p90"/>
            <p:cNvSpPr/>
            <p:nvPr/>
          </p:nvSpPr>
          <p:spPr>
            <a:xfrm flipH="1">
              <a:off x="10343408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9" name="Google Shape;3789;p90"/>
            <p:cNvSpPr/>
            <p:nvPr/>
          </p:nvSpPr>
          <p:spPr>
            <a:xfrm>
              <a:off x="990768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0" name="Google Shape;3790;p90"/>
            <p:cNvSpPr/>
            <p:nvPr/>
          </p:nvSpPr>
          <p:spPr>
            <a:xfrm>
              <a:off x="9581544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1" name="Google Shape;3791;p90"/>
            <p:cNvSpPr/>
            <p:nvPr/>
          </p:nvSpPr>
          <p:spPr>
            <a:xfrm flipH="1">
              <a:off x="10014780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2" name="Google Shape;3792;p90"/>
            <p:cNvSpPr/>
            <p:nvPr/>
          </p:nvSpPr>
          <p:spPr>
            <a:xfrm flipH="1">
              <a:off x="9688639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3" name="Google Shape;3793;p90"/>
            <p:cNvSpPr/>
            <p:nvPr/>
          </p:nvSpPr>
          <p:spPr>
            <a:xfrm>
              <a:off x="9252916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4" name="Google Shape;3794;p90"/>
            <p:cNvSpPr/>
            <p:nvPr/>
          </p:nvSpPr>
          <p:spPr>
            <a:xfrm>
              <a:off x="892677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5" name="Google Shape;3795;p90"/>
            <p:cNvSpPr/>
            <p:nvPr/>
          </p:nvSpPr>
          <p:spPr>
            <a:xfrm flipH="1">
              <a:off x="9360011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6" name="Google Shape;3796;p90"/>
            <p:cNvSpPr/>
            <p:nvPr/>
          </p:nvSpPr>
          <p:spPr>
            <a:xfrm flipH="1">
              <a:off x="9033870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7" name="Google Shape;3797;p90"/>
            <p:cNvSpPr/>
            <p:nvPr/>
          </p:nvSpPr>
          <p:spPr>
            <a:xfrm>
              <a:off x="8598148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8" name="Google Shape;3798;p90"/>
            <p:cNvSpPr/>
            <p:nvPr/>
          </p:nvSpPr>
          <p:spPr>
            <a:xfrm>
              <a:off x="8272007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9" name="Google Shape;3799;p90"/>
            <p:cNvSpPr/>
            <p:nvPr/>
          </p:nvSpPr>
          <p:spPr>
            <a:xfrm flipH="1">
              <a:off x="8705242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0" name="Google Shape;3800;p90"/>
            <p:cNvSpPr/>
            <p:nvPr/>
          </p:nvSpPr>
          <p:spPr>
            <a:xfrm flipH="1">
              <a:off x="8379101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1" name="Google Shape;3801;p90"/>
            <p:cNvSpPr/>
            <p:nvPr/>
          </p:nvSpPr>
          <p:spPr>
            <a:xfrm>
              <a:off x="7943379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2" name="Google Shape;3802;p90"/>
            <p:cNvSpPr/>
            <p:nvPr/>
          </p:nvSpPr>
          <p:spPr>
            <a:xfrm>
              <a:off x="7617237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3" name="Google Shape;3803;p90"/>
            <p:cNvSpPr/>
            <p:nvPr/>
          </p:nvSpPr>
          <p:spPr>
            <a:xfrm flipH="1">
              <a:off x="8050472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4" name="Google Shape;3804;p90"/>
            <p:cNvSpPr/>
            <p:nvPr/>
          </p:nvSpPr>
          <p:spPr>
            <a:xfrm flipH="1">
              <a:off x="7724332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5" name="Google Shape;3805;p90"/>
            <p:cNvSpPr/>
            <p:nvPr/>
          </p:nvSpPr>
          <p:spPr>
            <a:xfrm>
              <a:off x="7288609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6" name="Google Shape;3806;p90"/>
            <p:cNvSpPr/>
            <p:nvPr/>
          </p:nvSpPr>
          <p:spPr>
            <a:xfrm flipH="1">
              <a:off x="7395703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807" name="Google Shape;3807;p90"/>
          <p:cNvGrpSpPr/>
          <p:nvPr/>
        </p:nvGrpSpPr>
        <p:grpSpPr>
          <a:xfrm>
            <a:off x="83663" y="4909426"/>
            <a:ext cx="12009863" cy="176637"/>
            <a:chOff x="83663" y="4856241"/>
            <a:chExt cx="12009863" cy="176637"/>
          </a:xfrm>
        </p:grpSpPr>
        <p:sp>
          <p:nvSpPr>
            <p:cNvPr id="3808" name="Google Shape;3808;p90"/>
            <p:cNvSpPr/>
            <p:nvPr/>
          </p:nvSpPr>
          <p:spPr>
            <a:xfrm>
              <a:off x="30519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9" name="Google Shape;3809;p90"/>
            <p:cNvSpPr/>
            <p:nvPr/>
          </p:nvSpPr>
          <p:spPr>
            <a:xfrm>
              <a:off x="63133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0" name="Google Shape;3810;p90"/>
            <p:cNvSpPr/>
            <p:nvPr/>
          </p:nvSpPr>
          <p:spPr>
            <a:xfrm>
              <a:off x="83663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1" name="Google Shape;3811;p90"/>
            <p:cNvSpPr/>
            <p:nvPr/>
          </p:nvSpPr>
          <p:spPr>
            <a:xfrm>
              <a:off x="41229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2" name="Google Shape;3812;p90"/>
            <p:cNvSpPr/>
            <p:nvPr/>
          </p:nvSpPr>
          <p:spPr>
            <a:xfrm>
              <a:off x="95996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3" name="Google Shape;3813;p90"/>
            <p:cNvSpPr/>
            <p:nvPr/>
          </p:nvSpPr>
          <p:spPr>
            <a:xfrm>
              <a:off x="128610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4" name="Google Shape;3814;p90"/>
            <p:cNvSpPr/>
            <p:nvPr/>
          </p:nvSpPr>
          <p:spPr>
            <a:xfrm>
              <a:off x="738432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5" name="Google Shape;3815;p90"/>
            <p:cNvSpPr/>
            <p:nvPr/>
          </p:nvSpPr>
          <p:spPr>
            <a:xfrm>
              <a:off x="106706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6" name="Google Shape;3816;p90"/>
            <p:cNvSpPr/>
            <p:nvPr/>
          </p:nvSpPr>
          <p:spPr>
            <a:xfrm>
              <a:off x="1614734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7" name="Google Shape;3817;p90"/>
            <p:cNvSpPr/>
            <p:nvPr/>
          </p:nvSpPr>
          <p:spPr>
            <a:xfrm>
              <a:off x="194087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8" name="Google Shape;3818;p90"/>
            <p:cNvSpPr/>
            <p:nvPr/>
          </p:nvSpPr>
          <p:spPr>
            <a:xfrm>
              <a:off x="1393201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9" name="Google Shape;3819;p90"/>
            <p:cNvSpPr/>
            <p:nvPr/>
          </p:nvSpPr>
          <p:spPr>
            <a:xfrm>
              <a:off x="1721829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0" name="Google Shape;3820;p90"/>
            <p:cNvSpPr/>
            <p:nvPr/>
          </p:nvSpPr>
          <p:spPr>
            <a:xfrm>
              <a:off x="226950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1" name="Google Shape;3821;p90"/>
            <p:cNvSpPr/>
            <p:nvPr/>
          </p:nvSpPr>
          <p:spPr>
            <a:xfrm>
              <a:off x="2595644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2" name="Google Shape;3822;p90"/>
            <p:cNvSpPr/>
            <p:nvPr/>
          </p:nvSpPr>
          <p:spPr>
            <a:xfrm>
              <a:off x="2047969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3" name="Google Shape;3823;p90"/>
            <p:cNvSpPr/>
            <p:nvPr/>
          </p:nvSpPr>
          <p:spPr>
            <a:xfrm>
              <a:off x="2376598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4" name="Google Shape;3824;p90"/>
            <p:cNvSpPr/>
            <p:nvPr/>
          </p:nvSpPr>
          <p:spPr>
            <a:xfrm>
              <a:off x="292427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5" name="Google Shape;3825;p90"/>
            <p:cNvSpPr/>
            <p:nvPr/>
          </p:nvSpPr>
          <p:spPr>
            <a:xfrm>
              <a:off x="325041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6" name="Google Shape;3826;p90"/>
            <p:cNvSpPr/>
            <p:nvPr/>
          </p:nvSpPr>
          <p:spPr>
            <a:xfrm>
              <a:off x="2702739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7" name="Google Shape;3827;p90"/>
            <p:cNvSpPr/>
            <p:nvPr/>
          </p:nvSpPr>
          <p:spPr>
            <a:xfrm>
              <a:off x="3031366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8" name="Google Shape;3828;p90"/>
            <p:cNvSpPr/>
            <p:nvPr/>
          </p:nvSpPr>
          <p:spPr>
            <a:xfrm>
              <a:off x="357904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9" name="Google Shape;3829;p90"/>
            <p:cNvSpPr/>
            <p:nvPr/>
          </p:nvSpPr>
          <p:spPr>
            <a:xfrm>
              <a:off x="3357508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0" name="Google Shape;3830;p90"/>
            <p:cNvSpPr/>
            <p:nvPr/>
          </p:nvSpPr>
          <p:spPr>
            <a:xfrm>
              <a:off x="390767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1" name="Google Shape;3831;p90"/>
            <p:cNvSpPr/>
            <p:nvPr/>
          </p:nvSpPr>
          <p:spPr>
            <a:xfrm>
              <a:off x="423381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2" name="Google Shape;3832;p90"/>
            <p:cNvSpPr/>
            <p:nvPr/>
          </p:nvSpPr>
          <p:spPr>
            <a:xfrm>
              <a:off x="3686136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3" name="Google Shape;3833;p90"/>
            <p:cNvSpPr/>
            <p:nvPr/>
          </p:nvSpPr>
          <p:spPr>
            <a:xfrm>
              <a:off x="4014764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4" name="Google Shape;3834;p90"/>
            <p:cNvSpPr/>
            <p:nvPr/>
          </p:nvSpPr>
          <p:spPr>
            <a:xfrm>
              <a:off x="4562439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5" name="Google Shape;3835;p90"/>
            <p:cNvSpPr/>
            <p:nvPr/>
          </p:nvSpPr>
          <p:spPr>
            <a:xfrm>
              <a:off x="488858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6" name="Google Shape;3836;p90"/>
            <p:cNvSpPr/>
            <p:nvPr/>
          </p:nvSpPr>
          <p:spPr>
            <a:xfrm>
              <a:off x="4340905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7" name="Google Shape;3837;p90"/>
            <p:cNvSpPr/>
            <p:nvPr/>
          </p:nvSpPr>
          <p:spPr>
            <a:xfrm>
              <a:off x="4669534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8" name="Google Shape;3838;p90"/>
            <p:cNvSpPr/>
            <p:nvPr/>
          </p:nvSpPr>
          <p:spPr>
            <a:xfrm>
              <a:off x="521720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9" name="Google Shape;3839;p90"/>
            <p:cNvSpPr/>
            <p:nvPr/>
          </p:nvSpPr>
          <p:spPr>
            <a:xfrm>
              <a:off x="554334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0" name="Google Shape;3840;p90"/>
            <p:cNvSpPr/>
            <p:nvPr/>
          </p:nvSpPr>
          <p:spPr>
            <a:xfrm>
              <a:off x="4995674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1" name="Google Shape;3841;p90"/>
            <p:cNvSpPr/>
            <p:nvPr/>
          </p:nvSpPr>
          <p:spPr>
            <a:xfrm>
              <a:off x="5324302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2" name="Google Shape;3842;p90"/>
            <p:cNvSpPr/>
            <p:nvPr/>
          </p:nvSpPr>
          <p:spPr>
            <a:xfrm>
              <a:off x="587197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3" name="Google Shape;3843;p90"/>
            <p:cNvSpPr/>
            <p:nvPr/>
          </p:nvSpPr>
          <p:spPr>
            <a:xfrm>
              <a:off x="619811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4" name="Google Shape;3844;p90"/>
            <p:cNvSpPr/>
            <p:nvPr/>
          </p:nvSpPr>
          <p:spPr>
            <a:xfrm>
              <a:off x="5650443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5" name="Google Shape;3845;p90"/>
            <p:cNvSpPr/>
            <p:nvPr/>
          </p:nvSpPr>
          <p:spPr>
            <a:xfrm>
              <a:off x="5979071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6" name="Google Shape;3846;p90"/>
            <p:cNvSpPr/>
            <p:nvPr/>
          </p:nvSpPr>
          <p:spPr>
            <a:xfrm>
              <a:off x="652674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7" name="Google Shape;3847;p90"/>
            <p:cNvSpPr/>
            <p:nvPr/>
          </p:nvSpPr>
          <p:spPr>
            <a:xfrm>
              <a:off x="685288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8" name="Google Shape;3848;p90"/>
            <p:cNvSpPr/>
            <p:nvPr/>
          </p:nvSpPr>
          <p:spPr>
            <a:xfrm>
              <a:off x="6305212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9" name="Google Shape;3849;p90"/>
            <p:cNvSpPr/>
            <p:nvPr/>
          </p:nvSpPr>
          <p:spPr>
            <a:xfrm>
              <a:off x="663384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0" name="Google Shape;3850;p90"/>
            <p:cNvSpPr/>
            <p:nvPr/>
          </p:nvSpPr>
          <p:spPr>
            <a:xfrm>
              <a:off x="718151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1" name="Google Shape;3851;p90"/>
            <p:cNvSpPr/>
            <p:nvPr/>
          </p:nvSpPr>
          <p:spPr>
            <a:xfrm>
              <a:off x="6959981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2" name="Google Shape;3852;p90"/>
            <p:cNvSpPr/>
            <p:nvPr/>
          </p:nvSpPr>
          <p:spPr>
            <a:xfrm>
              <a:off x="751014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3" name="Google Shape;3853;p90"/>
            <p:cNvSpPr/>
            <p:nvPr/>
          </p:nvSpPr>
          <p:spPr>
            <a:xfrm>
              <a:off x="783628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4" name="Google Shape;3854;p90"/>
            <p:cNvSpPr/>
            <p:nvPr/>
          </p:nvSpPr>
          <p:spPr>
            <a:xfrm>
              <a:off x="7288609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5" name="Google Shape;3855;p90"/>
            <p:cNvSpPr/>
            <p:nvPr/>
          </p:nvSpPr>
          <p:spPr>
            <a:xfrm>
              <a:off x="7617237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6" name="Google Shape;3856;p90"/>
            <p:cNvSpPr/>
            <p:nvPr/>
          </p:nvSpPr>
          <p:spPr>
            <a:xfrm>
              <a:off x="816491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7" name="Google Shape;3857;p90"/>
            <p:cNvSpPr/>
            <p:nvPr/>
          </p:nvSpPr>
          <p:spPr>
            <a:xfrm>
              <a:off x="849105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8" name="Google Shape;3858;p90"/>
            <p:cNvSpPr/>
            <p:nvPr/>
          </p:nvSpPr>
          <p:spPr>
            <a:xfrm>
              <a:off x="7943378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9" name="Google Shape;3859;p90"/>
            <p:cNvSpPr/>
            <p:nvPr/>
          </p:nvSpPr>
          <p:spPr>
            <a:xfrm>
              <a:off x="8272007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0" name="Google Shape;3860;p90"/>
            <p:cNvSpPr/>
            <p:nvPr/>
          </p:nvSpPr>
          <p:spPr>
            <a:xfrm>
              <a:off x="881968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1" name="Google Shape;3861;p90"/>
            <p:cNvSpPr/>
            <p:nvPr/>
          </p:nvSpPr>
          <p:spPr>
            <a:xfrm>
              <a:off x="914582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2" name="Google Shape;3862;p90"/>
            <p:cNvSpPr/>
            <p:nvPr/>
          </p:nvSpPr>
          <p:spPr>
            <a:xfrm>
              <a:off x="8598147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3" name="Google Shape;3863;p90"/>
            <p:cNvSpPr/>
            <p:nvPr/>
          </p:nvSpPr>
          <p:spPr>
            <a:xfrm>
              <a:off x="8926774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4" name="Google Shape;3864;p90"/>
            <p:cNvSpPr/>
            <p:nvPr/>
          </p:nvSpPr>
          <p:spPr>
            <a:xfrm>
              <a:off x="947445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5" name="Google Shape;3865;p90"/>
            <p:cNvSpPr/>
            <p:nvPr/>
          </p:nvSpPr>
          <p:spPr>
            <a:xfrm>
              <a:off x="980059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6" name="Google Shape;3866;p90"/>
            <p:cNvSpPr/>
            <p:nvPr/>
          </p:nvSpPr>
          <p:spPr>
            <a:xfrm>
              <a:off x="9252915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7" name="Google Shape;3867;p90"/>
            <p:cNvSpPr/>
            <p:nvPr/>
          </p:nvSpPr>
          <p:spPr>
            <a:xfrm>
              <a:off x="9581544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8" name="Google Shape;3868;p90"/>
            <p:cNvSpPr/>
            <p:nvPr/>
          </p:nvSpPr>
          <p:spPr>
            <a:xfrm>
              <a:off x="1012921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9" name="Google Shape;3869;p90"/>
            <p:cNvSpPr/>
            <p:nvPr/>
          </p:nvSpPr>
          <p:spPr>
            <a:xfrm>
              <a:off x="1045536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0" name="Google Shape;3870;p90"/>
            <p:cNvSpPr/>
            <p:nvPr/>
          </p:nvSpPr>
          <p:spPr>
            <a:xfrm>
              <a:off x="9907685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1" name="Google Shape;3871;p90"/>
            <p:cNvSpPr/>
            <p:nvPr/>
          </p:nvSpPr>
          <p:spPr>
            <a:xfrm>
              <a:off x="10236312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2" name="Google Shape;3872;p90"/>
            <p:cNvSpPr/>
            <p:nvPr/>
          </p:nvSpPr>
          <p:spPr>
            <a:xfrm>
              <a:off x="1078398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3" name="Google Shape;3873;p90"/>
            <p:cNvSpPr/>
            <p:nvPr/>
          </p:nvSpPr>
          <p:spPr>
            <a:xfrm>
              <a:off x="10562454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4" name="Google Shape;3874;p90"/>
            <p:cNvSpPr/>
            <p:nvPr/>
          </p:nvSpPr>
          <p:spPr>
            <a:xfrm>
              <a:off x="1111261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5" name="Google Shape;3875;p90"/>
            <p:cNvSpPr/>
            <p:nvPr/>
          </p:nvSpPr>
          <p:spPr>
            <a:xfrm>
              <a:off x="1143875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6" name="Google Shape;3876;p90"/>
            <p:cNvSpPr/>
            <p:nvPr/>
          </p:nvSpPr>
          <p:spPr>
            <a:xfrm>
              <a:off x="10891083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7" name="Google Shape;3877;p90"/>
            <p:cNvSpPr/>
            <p:nvPr/>
          </p:nvSpPr>
          <p:spPr>
            <a:xfrm>
              <a:off x="11219710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8" name="Google Shape;3878;p90"/>
            <p:cNvSpPr/>
            <p:nvPr/>
          </p:nvSpPr>
          <p:spPr>
            <a:xfrm>
              <a:off x="1176738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9" name="Google Shape;3879;p90"/>
            <p:cNvSpPr/>
            <p:nvPr/>
          </p:nvSpPr>
          <p:spPr>
            <a:xfrm>
              <a:off x="1209352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0" name="Google Shape;3880;p90"/>
            <p:cNvSpPr/>
            <p:nvPr/>
          </p:nvSpPr>
          <p:spPr>
            <a:xfrm>
              <a:off x="11545852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1" name="Google Shape;3881;p90"/>
            <p:cNvSpPr/>
            <p:nvPr/>
          </p:nvSpPr>
          <p:spPr>
            <a:xfrm>
              <a:off x="11874480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882" name="Google Shape;3882;p90"/>
          <p:cNvGrpSpPr/>
          <p:nvPr/>
        </p:nvGrpSpPr>
        <p:grpSpPr>
          <a:xfrm>
            <a:off x="83664" y="3484253"/>
            <a:ext cx="12009863" cy="176637"/>
            <a:chOff x="83664" y="3400078"/>
            <a:chExt cx="12009863" cy="176637"/>
          </a:xfrm>
        </p:grpSpPr>
        <p:sp>
          <p:nvSpPr>
            <p:cNvPr id="3883" name="Google Shape;3883;p90"/>
            <p:cNvSpPr/>
            <p:nvPr/>
          </p:nvSpPr>
          <p:spPr>
            <a:xfrm>
              <a:off x="1187199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4" name="Google Shape;3884;p90"/>
            <p:cNvSpPr/>
            <p:nvPr/>
          </p:nvSpPr>
          <p:spPr>
            <a:xfrm>
              <a:off x="1154585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5" name="Google Shape;3885;p90"/>
            <p:cNvSpPr/>
            <p:nvPr/>
          </p:nvSpPr>
          <p:spPr>
            <a:xfrm flipH="1">
              <a:off x="11979088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6" name="Google Shape;3886;p90"/>
            <p:cNvSpPr/>
            <p:nvPr/>
          </p:nvSpPr>
          <p:spPr>
            <a:xfrm flipH="1">
              <a:off x="11652948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7" name="Google Shape;3887;p90"/>
            <p:cNvSpPr/>
            <p:nvPr/>
          </p:nvSpPr>
          <p:spPr>
            <a:xfrm>
              <a:off x="1121722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8" name="Google Shape;3888;p90"/>
            <p:cNvSpPr/>
            <p:nvPr/>
          </p:nvSpPr>
          <p:spPr>
            <a:xfrm>
              <a:off x="1089108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9" name="Google Shape;3889;p90"/>
            <p:cNvSpPr/>
            <p:nvPr/>
          </p:nvSpPr>
          <p:spPr>
            <a:xfrm flipH="1">
              <a:off x="1132431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0" name="Google Shape;3890;p90"/>
            <p:cNvSpPr/>
            <p:nvPr/>
          </p:nvSpPr>
          <p:spPr>
            <a:xfrm flipH="1">
              <a:off x="10998178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1" name="Google Shape;3891;p90"/>
            <p:cNvSpPr/>
            <p:nvPr/>
          </p:nvSpPr>
          <p:spPr>
            <a:xfrm>
              <a:off x="10562456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2" name="Google Shape;3892;p90"/>
            <p:cNvSpPr/>
            <p:nvPr/>
          </p:nvSpPr>
          <p:spPr>
            <a:xfrm>
              <a:off x="1023631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3" name="Google Shape;3893;p90"/>
            <p:cNvSpPr/>
            <p:nvPr/>
          </p:nvSpPr>
          <p:spPr>
            <a:xfrm flipH="1">
              <a:off x="10669550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4" name="Google Shape;3894;p90"/>
            <p:cNvSpPr/>
            <p:nvPr/>
          </p:nvSpPr>
          <p:spPr>
            <a:xfrm flipH="1">
              <a:off x="10343410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5" name="Google Shape;3895;p90"/>
            <p:cNvSpPr/>
            <p:nvPr/>
          </p:nvSpPr>
          <p:spPr>
            <a:xfrm>
              <a:off x="990768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6" name="Google Shape;3896;p90"/>
            <p:cNvSpPr/>
            <p:nvPr/>
          </p:nvSpPr>
          <p:spPr>
            <a:xfrm>
              <a:off x="9581546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7" name="Google Shape;3897;p90"/>
            <p:cNvSpPr/>
            <p:nvPr/>
          </p:nvSpPr>
          <p:spPr>
            <a:xfrm flipH="1">
              <a:off x="10014782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8" name="Google Shape;3898;p90"/>
            <p:cNvSpPr/>
            <p:nvPr/>
          </p:nvSpPr>
          <p:spPr>
            <a:xfrm flipH="1">
              <a:off x="9688641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9" name="Google Shape;3899;p90"/>
            <p:cNvSpPr/>
            <p:nvPr/>
          </p:nvSpPr>
          <p:spPr>
            <a:xfrm>
              <a:off x="925291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0" name="Google Shape;3900;p90"/>
            <p:cNvSpPr/>
            <p:nvPr/>
          </p:nvSpPr>
          <p:spPr>
            <a:xfrm>
              <a:off x="892677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1" name="Google Shape;3901;p90"/>
            <p:cNvSpPr/>
            <p:nvPr/>
          </p:nvSpPr>
          <p:spPr>
            <a:xfrm flipH="1">
              <a:off x="9360012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2" name="Google Shape;3902;p90"/>
            <p:cNvSpPr/>
            <p:nvPr/>
          </p:nvSpPr>
          <p:spPr>
            <a:xfrm flipH="1">
              <a:off x="9033872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3" name="Google Shape;3903;p90"/>
            <p:cNvSpPr/>
            <p:nvPr/>
          </p:nvSpPr>
          <p:spPr>
            <a:xfrm>
              <a:off x="859814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4" name="Google Shape;3904;p90"/>
            <p:cNvSpPr/>
            <p:nvPr/>
          </p:nvSpPr>
          <p:spPr>
            <a:xfrm flipH="1">
              <a:off x="8705243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5" name="Google Shape;3905;p90"/>
            <p:cNvSpPr/>
            <p:nvPr/>
          </p:nvSpPr>
          <p:spPr>
            <a:xfrm>
              <a:off x="826952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6" name="Google Shape;3906;p90"/>
            <p:cNvSpPr/>
            <p:nvPr/>
          </p:nvSpPr>
          <p:spPr>
            <a:xfrm>
              <a:off x="794337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7" name="Google Shape;3907;p90"/>
            <p:cNvSpPr/>
            <p:nvPr/>
          </p:nvSpPr>
          <p:spPr>
            <a:xfrm flipH="1">
              <a:off x="8376614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8" name="Google Shape;3908;p90"/>
            <p:cNvSpPr/>
            <p:nvPr/>
          </p:nvSpPr>
          <p:spPr>
            <a:xfrm flipH="1">
              <a:off x="8050474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9" name="Google Shape;3909;p90"/>
            <p:cNvSpPr/>
            <p:nvPr/>
          </p:nvSpPr>
          <p:spPr>
            <a:xfrm>
              <a:off x="7614751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0" name="Google Shape;3910;p90"/>
            <p:cNvSpPr/>
            <p:nvPr/>
          </p:nvSpPr>
          <p:spPr>
            <a:xfrm>
              <a:off x="728861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1" name="Google Shape;3911;p90"/>
            <p:cNvSpPr/>
            <p:nvPr/>
          </p:nvSpPr>
          <p:spPr>
            <a:xfrm flipH="1">
              <a:off x="7721846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2" name="Google Shape;3912;p90"/>
            <p:cNvSpPr/>
            <p:nvPr/>
          </p:nvSpPr>
          <p:spPr>
            <a:xfrm flipH="1">
              <a:off x="7395705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3" name="Google Shape;3913;p90"/>
            <p:cNvSpPr/>
            <p:nvPr/>
          </p:nvSpPr>
          <p:spPr>
            <a:xfrm>
              <a:off x="695998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4" name="Google Shape;3914;p90"/>
            <p:cNvSpPr/>
            <p:nvPr/>
          </p:nvSpPr>
          <p:spPr>
            <a:xfrm>
              <a:off x="663384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5" name="Google Shape;3915;p90"/>
            <p:cNvSpPr/>
            <p:nvPr/>
          </p:nvSpPr>
          <p:spPr>
            <a:xfrm flipH="1">
              <a:off x="7067077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6" name="Google Shape;3916;p90"/>
            <p:cNvSpPr/>
            <p:nvPr/>
          </p:nvSpPr>
          <p:spPr>
            <a:xfrm flipH="1">
              <a:off x="6740936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7" name="Google Shape;3917;p90"/>
            <p:cNvSpPr/>
            <p:nvPr/>
          </p:nvSpPr>
          <p:spPr>
            <a:xfrm>
              <a:off x="630521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8" name="Google Shape;3918;p90"/>
            <p:cNvSpPr/>
            <p:nvPr/>
          </p:nvSpPr>
          <p:spPr>
            <a:xfrm>
              <a:off x="597907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9" name="Google Shape;3919;p90"/>
            <p:cNvSpPr/>
            <p:nvPr/>
          </p:nvSpPr>
          <p:spPr>
            <a:xfrm flipH="1">
              <a:off x="6412308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0" name="Google Shape;3920;p90"/>
            <p:cNvSpPr/>
            <p:nvPr/>
          </p:nvSpPr>
          <p:spPr>
            <a:xfrm flipH="1">
              <a:off x="6086167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1" name="Google Shape;3921;p90"/>
            <p:cNvSpPr/>
            <p:nvPr/>
          </p:nvSpPr>
          <p:spPr>
            <a:xfrm>
              <a:off x="565044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2" name="Google Shape;3922;p90"/>
            <p:cNvSpPr/>
            <p:nvPr/>
          </p:nvSpPr>
          <p:spPr>
            <a:xfrm>
              <a:off x="532430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3" name="Google Shape;3923;p90"/>
            <p:cNvSpPr/>
            <p:nvPr/>
          </p:nvSpPr>
          <p:spPr>
            <a:xfrm flipH="1">
              <a:off x="575753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4" name="Google Shape;3924;p90"/>
            <p:cNvSpPr/>
            <p:nvPr/>
          </p:nvSpPr>
          <p:spPr>
            <a:xfrm flipH="1">
              <a:off x="5431399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5" name="Google Shape;3925;p90"/>
            <p:cNvSpPr/>
            <p:nvPr/>
          </p:nvSpPr>
          <p:spPr>
            <a:xfrm>
              <a:off x="499567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6" name="Google Shape;3926;p90"/>
            <p:cNvSpPr/>
            <p:nvPr/>
          </p:nvSpPr>
          <p:spPr>
            <a:xfrm flipH="1">
              <a:off x="510276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7" name="Google Shape;3927;p90"/>
            <p:cNvSpPr/>
            <p:nvPr/>
          </p:nvSpPr>
          <p:spPr>
            <a:xfrm>
              <a:off x="466704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8" name="Google Shape;3928;p90"/>
            <p:cNvSpPr/>
            <p:nvPr/>
          </p:nvSpPr>
          <p:spPr>
            <a:xfrm>
              <a:off x="434090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9" name="Google Shape;3929;p90"/>
            <p:cNvSpPr/>
            <p:nvPr/>
          </p:nvSpPr>
          <p:spPr>
            <a:xfrm flipH="1">
              <a:off x="4774142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0" name="Google Shape;3930;p90"/>
            <p:cNvSpPr/>
            <p:nvPr/>
          </p:nvSpPr>
          <p:spPr>
            <a:xfrm flipH="1">
              <a:off x="4448001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1" name="Google Shape;3931;p90"/>
            <p:cNvSpPr/>
            <p:nvPr/>
          </p:nvSpPr>
          <p:spPr>
            <a:xfrm>
              <a:off x="401227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2" name="Google Shape;3932;p90"/>
            <p:cNvSpPr/>
            <p:nvPr/>
          </p:nvSpPr>
          <p:spPr>
            <a:xfrm>
              <a:off x="368613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3" name="Google Shape;3933;p90"/>
            <p:cNvSpPr/>
            <p:nvPr/>
          </p:nvSpPr>
          <p:spPr>
            <a:xfrm flipH="1">
              <a:off x="4119373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4" name="Google Shape;3934;p90"/>
            <p:cNvSpPr/>
            <p:nvPr/>
          </p:nvSpPr>
          <p:spPr>
            <a:xfrm flipH="1">
              <a:off x="3793231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5" name="Google Shape;3935;p90"/>
            <p:cNvSpPr/>
            <p:nvPr/>
          </p:nvSpPr>
          <p:spPr>
            <a:xfrm>
              <a:off x="335751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6" name="Google Shape;3936;p90"/>
            <p:cNvSpPr/>
            <p:nvPr/>
          </p:nvSpPr>
          <p:spPr>
            <a:xfrm>
              <a:off x="303136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7" name="Google Shape;3937;p90"/>
            <p:cNvSpPr/>
            <p:nvPr/>
          </p:nvSpPr>
          <p:spPr>
            <a:xfrm flipH="1">
              <a:off x="3464604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8" name="Google Shape;3938;p90"/>
            <p:cNvSpPr/>
            <p:nvPr/>
          </p:nvSpPr>
          <p:spPr>
            <a:xfrm flipH="1">
              <a:off x="3138464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9" name="Google Shape;3939;p90"/>
            <p:cNvSpPr/>
            <p:nvPr/>
          </p:nvSpPr>
          <p:spPr>
            <a:xfrm>
              <a:off x="270274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0" name="Google Shape;3940;p90"/>
            <p:cNvSpPr/>
            <p:nvPr/>
          </p:nvSpPr>
          <p:spPr>
            <a:xfrm>
              <a:off x="237659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1" name="Google Shape;3941;p90"/>
            <p:cNvSpPr/>
            <p:nvPr/>
          </p:nvSpPr>
          <p:spPr>
            <a:xfrm flipH="1">
              <a:off x="2809836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2" name="Google Shape;3942;p90"/>
            <p:cNvSpPr/>
            <p:nvPr/>
          </p:nvSpPr>
          <p:spPr>
            <a:xfrm flipH="1">
              <a:off x="2483694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3" name="Google Shape;3943;p90"/>
            <p:cNvSpPr/>
            <p:nvPr/>
          </p:nvSpPr>
          <p:spPr>
            <a:xfrm>
              <a:off x="204797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4" name="Google Shape;3944;p90"/>
            <p:cNvSpPr/>
            <p:nvPr/>
          </p:nvSpPr>
          <p:spPr>
            <a:xfrm>
              <a:off x="172183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5" name="Google Shape;3945;p90"/>
            <p:cNvSpPr/>
            <p:nvPr/>
          </p:nvSpPr>
          <p:spPr>
            <a:xfrm flipH="1">
              <a:off x="2155066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6" name="Google Shape;3946;p90"/>
            <p:cNvSpPr/>
            <p:nvPr/>
          </p:nvSpPr>
          <p:spPr>
            <a:xfrm flipH="1">
              <a:off x="1828926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7" name="Google Shape;3947;p90"/>
            <p:cNvSpPr/>
            <p:nvPr/>
          </p:nvSpPr>
          <p:spPr>
            <a:xfrm>
              <a:off x="139320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8" name="Google Shape;3948;p90"/>
            <p:cNvSpPr/>
            <p:nvPr/>
          </p:nvSpPr>
          <p:spPr>
            <a:xfrm flipH="1">
              <a:off x="1500297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9" name="Google Shape;3949;p90"/>
            <p:cNvSpPr/>
            <p:nvPr/>
          </p:nvSpPr>
          <p:spPr>
            <a:xfrm>
              <a:off x="106457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0" name="Google Shape;3950;p90"/>
            <p:cNvSpPr/>
            <p:nvPr/>
          </p:nvSpPr>
          <p:spPr>
            <a:xfrm>
              <a:off x="73843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1" name="Google Shape;3951;p90"/>
            <p:cNvSpPr/>
            <p:nvPr/>
          </p:nvSpPr>
          <p:spPr>
            <a:xfrm flipH="1">
              <a:off x="1171668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2" name="Google Shape;3952;p90"/>
            <p:cNvSpPr/>
            <p:nvPr/>
          </p:nvSpPr>
          <p:spPr>
            <a:xfrm flipH="1">
              <a:off x="845528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3" name="Google Shape;3953;p90"/>
            <p:cNvSpPr/>
            <p:nvPr/>
          </p:nvSpPr>
          <p:spPr>
            <a:xfrm>
              <a:off x="40980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4" name="Google Shape;3954;p90"/>
            <p:cNvSpPr/>
            <p:nvPr/>
          </p:nvSpPr>
          <p:spPr>
            <a:xfrm>
              <a:off x="8366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5" name="Google Shape;3955;p90"/>
            <p:cNvSpPr/>
            <p:nvPr/>
          </p:nvSpPr>
          <p:spPr>
            <a:xfrm flipH="1">
              <a:off x="516899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6" name="Google Shape;3956;p90"/>
            <p:cNvSpPr/>
            <p:nvPr/>
          </p:nvSpPr>
          <p:spPr>
            <a:xfrm flipH="1">
              <a:off x="190758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957" name="Google Shape;3957;p90"/>
          <p:cNvGrpSpPr/>
          <p:nvPr/>
        </p:nvGrpSpPr>
        <p:grpSpPr>
          <a:xfrm>
            <a:off x="83663" y="3769287"/>
            <a:ext cx="12009864" cy="176637"/>
            <a:chOff x="83663" y="3697854"/>
            <a:chExt cx="12009864" cy="176637"/>
          </a:xfrm>
        </p:grpSpPr>
        <p:sp>
          <p:nvSpPr>
            <p:cNvPr id="3958" name="Google Shape;3958;p90"/>
            <p:cNvSpPr/>
            <p:nvPr/>
          </p:nvSpPr>
          <p:spPr>
            <a:xfrm>
              <a:off x="521720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9" name="Google Shape;3959;p90"/>
            <p:cNvSpPr/>
            <p:nvPr/>
          </p:nvSpPr>
          <p:spPr>
            <a:xfrm>
              <a:off x="554334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0" name="Google Shape;3960;p90"/>
            <p:cNvSpPr/>
            <p:nvPr/>
          </p:nvSpPr>
          <p:spPr>
            <a:xfrm>
              <a:off x="499567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1" name="Google Shape;3961;p90"/>
            <p:cNvSpPr/>
            <p:nvPr/>
          </p:nvSpPr>
          <p:spPr>
            <a:xfrm>
              <a:off x="532430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2" name="Google Shape;3962;p90"/>
            <p:cNvSpPr/>
            <p:nvPr/>
          </p:nvSpPr>
          <p:spPr>
            <a:xfrm>
              <a:off x="587197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3" name="Google Shape;3963;p90"/>
            <p:cNvSpPr/>
            <p:nvPr/>
          </p:nvSpPr>
          <p:spPr>
            <a:xfrm>
              <a:off x="619811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4" name="Google Shape;3964;p90"/>
            <p:cNvSpPr/>
            <p:nvPr/>
          </p:nvSpPr>
          <p:spPr>
            <a:xfrm>
              <a:off x="5650444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5" name="Google Shape;3965;p90"/>
            <p:cNvSpPr/>
            <p:nvPr/>
          </p:nvSpPr>
          <p:spPr>
            <a:xfrm>
              <a:off x="597907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6" name="Google Shape;3966;p90"/>
            <p:cNvSpPr/>
            <p:nvPr/>
          </p:nvSpPr>
          <p:spPr>
            <a:xfrm>
              <a:off x="6526746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7" name="Google Shape;3967;p90"/>
            <p:cNvSpPr/>
            <p:nvPr/>
          </p:nvSpPr>
          <p:spPr>
            <a:xfrm>
              <a:off x="685288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8" name="Google Shape;3968;p90"/>
            <p:cNvSpPr/>
            <p:nvPr/>
          </p:nvSpPr>
          <p:spPr>
            <a:xfrm>
              <a:off x="6305213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9" name="Google Shape;3969;p90"/>
            <p:cNvSpPr/>
            <p:nvPr/>
          </p:nvSpPr>
          <p:spPr>
            <a:xfrm>
              <a:off x="6633841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0" name="Google Shape;3970;p90"/>
            <p:cNvSpPr/>
            <p:nvPr/>
          </p:nvSpPr>
          <p:spPr>
            <a:xfrm>
              <a:off x="7181515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1" name="Google Shape;3971;p90"/>
            <p:cNvSpPr/>
            <p:nvPr/>
          </p:nvSpPr>
          <p:spPr>
            <a:xfrm>
              <a:off x="7507656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2" name="Google Shape;3972;p90"/>
            <p:cNvSpPr/>
            <p:nvPr/>
          </p:nvSpPr>
          <p:spPr>
            <a:xfrm>
              <a:off x="6959982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3" name="Google Shape;3973;p90"/>
            <p:cNvSpPr/>
            <p:nvPr/>
          </p:nvSpPr>
          <p:spPr>
            <a:xfrm>
              <a:off x="7288610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4" name="Google Shape;3974;p90"/>
            <p:cNvSpPr/>
            <p:nvPr/>
          </p:nvSpPr>
          <p:spPr>
            <a:xfrm>
              <a:off x="7836284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5" name="Google Shape;3975;p90"/>
            <p:cNvSpPr/>
            <p:nvPr/>
          </p:nvSpPr>
          <p:spPr>
            <a:xfrm>
              <a:off x="8162425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6" name="Google Shape;3976;p90"/>
            <p:cNvSpPr/>
            <p:nvPr/>
          </p:nvSpPr>
          <p:spPr>
            <a:xfrm>
              <a:off x="7614751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7" name="Google Shape;3977;p90"/>
            <p:cNvSpPr/>
            <p:nvPr/>
          </p:nvSpPr>
          <p:spPr>
            <a:xfrm>
              <a:off x="7943378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8" name="Google Shape;3978;p90"/>
            <p:cNvSpPr/>
            <p:nvPr/>
          </p:nvSpPr>
          <p:spPr>
            <a:xfrm>
              <a:off x="8491054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9" name="Google Shape;3979;p90"/>
            <p:cNvSpPr/>
            <p:nvPr/>
          </p:nvSpPr>
          <p:spPr>
            <a:xfrm>
              <a:off x="8269520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0" name="Google Shape;3980;p90"/>
            <p:cNvSpPr/>
            <p:nvPr/>
          </p:nvSpPr>
          <p:spPr>
            <a:xfrm>
              <a:off x="8819682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1" name="Google Shape;3981;p90"/>
            <p:cNvSpPr/>
            <p:nvPr/>
          </p:nvSpPr>
          <p:spPr>
            <a:xfrm>
              <a:off x="9145823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2" name="Google Shape;3982;p90"/>
            <p:cNvSpPr/>
            <p:nvPr/>
          </p:nvSpPr>
          <p:spPr>
            <a:xfrm>
              <a:off x="8598148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3" name="Google Shape;3983;p90"/>
            <p:cNvSpPr/>
            <p:nvPr/>
          </p:nvSpPr>
          <p:spPr>
            <a:xfrm>
              <a:off x="8926776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4" name="Google Shape;3984;p90"/>
            <p:cNvSpPr/>
            <p:nvPr/>
          </p:nvSpPr>
          <p:spPr>
            <a:xfrm>
              <a:off x="9474451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5" name="Google Shape;3985;p90"/>
            <p:cNvSpPr/>
            <p:nvPr/>
          </p:nvSpPr>
          <p:spPr>
            <a:xfrm>
              <a:off x="9800592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6" name="Google Shape;3986;p90"/>
            <p:cNvSpPr/>
            <p:nvPr/>
          </p:nvSpPr>
          <p:spPr>
            <a:xfrm>
              <a:off x="9252918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7" name="Google Shape;3987;p90"/>
            <p:cNvSpPr/>
            <p:nvPr/>
          </p:nvSpPr>
          <p:spPr>
            <a:xfrm>
              <a:off x="9581546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8" name="Google Shape;3988;p90"/>
            <p:cNvSpPr/>
            <p:nvPr/>
          </p:nvSpPr>
          <p:spPr>
            <a:xfrm>
              <a:off x="1012922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9" name="Google Shape;3989;p90"/>
            <p:cNvSpPr/>
            <p:nvPr/>
          </p:nvSpPr>
          <p:spPr>
            <a:xfrm>
              <a:off x="1045536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0" name="Google Shape;3990;p90"/>
            <p:cNvSpPr/>
            <p:nvPr/>
          </p:nvSpPr>
          <p:spPr>
            <a:xfrm>
              <a:off x="9907686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1" name="Google Shape;3991;p90"/>
            <p:cNvSpPr/>
            <p:nvPr/>
          </p:nvSpPr>
          <p:spPr>
            <a:xfrm>
              <a:off x="10236314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2" name="Google Shape;3992;p90"/>
            <p:cNvSpPr/>
            <p:nvPr/>
          </p:nvSpPr>
          <p:spPr>
            <a:xfrm>
              <a:off x="1078398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3" name="Google Shape;3993;p90"/>
            <p:cNvSpPr/>
            <p:nvPr/>
          </p:nvSpPr>
          <p:spPr>
            <a:xfrm>
              <a:off x="1111013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4" name="Google Shape;3994;p90"/>
            <p:cNvSpPr/>
            <p:nvPr/>
          </p:nvSpPr>
          <p:spPr>
            <a:xfrm>
              <a:off x="1056245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5" name="Google Shape;3995;p90"/>
            <p:cNvSpPr/>
            <p:nvPr/>
          </p:nvSpPr>
          <p:spPr>
            <a:xfrm>
              <a:off x="10891083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6" name="Google Shape;3996;p90"/>
            <p:cNvSpPr/>
            <p:nvPr/>
          </p:nvSpPr>
          <p:spPr>
            <a:xfrm>
              <a:off x="1143875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7" name="Google Shape;3997;p90"/>
            <p:cNvSpPr/>
            <p:nvPr/>
          </p:nvSpPr>
          <p:spPr>
            <a:xfrm>
              <a:off x="1176489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8" name="Google Shape;3998;p90"/>
            <p:cNvSpPr/>
            <p:nvPr/>
          </p:nvSpPr>
          <p:spPr>
            <a:xfrm>
              <a:off x="1121722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9" name="Google Shape;3999;p90"/>
            <p:cNvSpPr/>
            <p:nvPr/>
          </p:nvSpPr>
          <p:spPr>
            <a:xfrm>
              <a:off x="1154585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0" name="Google Shape;4000;p90"/>
            <p:cNvSpPr/>
            <p:nvPr/>
          </p:nvSpPr>
          <p:spPr>
            <a:xfrm>
              <a:off x="1209352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1" name="Google Shape;4001;p90"/>
            <p:cNvSpPr/>
            <p:nvPr/>
          </p:nvSpPr>
          <p:spPr>
            <a:xfrm>
              <a:off x="11871993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2" name="Google Shape;4002;p90"/>
            <p:cNvSpPr/>
            <p:nvPr/>
          </p:nvSpPr>
          <p:spPr>
            <a:xfrm>
              <a:off x="302710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3" name="Google Shape;4003;p90"/>
            <p:cNvSpPr/>
            <p:nvPr/>
          </p:nvSpPr>
          <p:spPr>
            <a:xfrm>
              <a:off x="83663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4" name="Google Shape;4004;p90"/>
            <p:cNvSpPr/>
            <p:nvPr/>
          </p:nvSpPr>
          <p:spPr>
            <a:xfrm>
              <a:off x="63133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5" name="Google Shape;4005;p90"/>
            <p:cNvSpPr/>
            <p:nvPr/>
          </p:nvSpPr>
          <p:spPr>
            <a:xfrm>
              <a:off x="957479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6" name="Google Shape;4006;p90"/>
            <p:cNvSpPr/>
            <p:nvPr/>
          </p:nvSpPr>
          <p:spPr>
            <a:xfrm>
              <a:off x="409806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7" name="Google Shape;4007;p90"/>
            <p:cNvSpPr/>
            <p:nvPr/>
          </p:nvSpPr>
          <p:spPr>
            <a:xfrm>
              <a:off x="738432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8" name="Google Shape;4008;p90"/>
            <p:cNvSpPr/>
            <p:nvPr/>
          </p:nvSpPr>
          <p:spPr>
            <a:xfrm>
              <a:off x="128610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9" name="Google Shape;4009;p90"/>
            <p:cNvSpPr/>
            <p:nvPr/>
          </p:nvSpPr>
          <p:spPr>
            <a:xfrm>
              <a:off x="1064574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0" name="Google Shape;4010;p90"/>
            <p:cNvSpPr/>
            <p:nvPr/>
          </p:nvSpPr>
          <p:spPr>
            <a:xfrm>
              <a:off x="161473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1" name="Google Shape;4011;p90"/>
            <p:cNvSpPr/>
            <p:nvPr/>
          </p:nvSpPr>
          <p:spPr>
            <a:xfrm>
              <a:off x="194087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2" name="Google Shape;4012;p90"/>
            <p:cNvSpPr/>
            <p:nvPr/>
          </p:nvSpPr>
          <p:spPr>
            <a:xfrm>
              <a:off x="1393203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3" name="Google Shape;4013;p90"/>
            <p:cNvSpPr/>
            <p:nvPr/>
          </p:nvSpPr>
          <p:spPr>
            <a:xfrm>
              <a:off x="1721829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4" name="Google Shape;4014;p90"/>
            <p:cNvSpPr/>
            <p:nvPr/>
          </p:nvSpPr>
          <p:spPr>
            <a:xfrm>
              <a:off x="226950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5" name="Google Shape;4015;p90"/>
            <p:cNvSpPr/>
            <p:nvPr/>
          </p:nvSpPr>
          <p:spPr>
            <a:xfrm>
              <a:off x="2595646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6" name="Google Shape;4016;p90"/>
            <p:cNvSpPr/>
            <p:nvPr/>
          </p:nvSpPr>
          <p:spPr>
            <a:xfrm>
              <a:off x="2047971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7" name="Google Shape;4017;p90"/>
            <p:cNvSpPr/>
            <p:nvPr/>
          </p:nvSpPr>
          <p:spPr>
            <a:xfrm>
              <a:off x="2376599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8" name="Google Shape;4018;p90"/>
            <p:cNvSpPr/>
            <p:nvPr/>
          </p:nvSpPr>
          <p:spPr>
            <a:xfrm>
              <a:off x="2924274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9" name="Google Shape;4019;p90"/>
            <p:cNvSpPr/>
            <p:nvPr/>
          </p:nvSpPr>
          <p:spPr>
            <a:xfrm>
              <a:off x="325041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0" name="Google Shape;4020;p90"/>
            <p:cNvSpPr/>
            <p:nvPr/>
          </p:nvSpPr>
          <p:spPr>
            <a:xfrm>
              <a:off x="2702740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1" name="Google Shape;4021;p90"/>
            <p:cNvSpPr/>
            <p:nvPr/>
          </p:nvSpPr>
          <p:spPr>
            <a:xfrm>
              <a:off x="3031368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2" name="Google Shape;4022;p90"/>
            <p:cNvSpPr/>
            <p:nvPr/>
          </p:nvSpPr>
          <p:spPr>
            <a:xfrm>
              <a:off x="3579042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3" name="Google Shape;4023;p90"/>
            <p:cNvSpPr/>
            <p:nvPr/>
          </p:nvSpPr>
          <p:spPr>
            <a:xfrm>
              <a:off x="3905183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4" name="Google Shape;4024;p90"/>
            <p:cNvSpPr/>
            <p:nvPr/>
          </p:nvSpPr>
          <p:spPr>
            <a:xfrm>
              <a:off x="3357509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5" name="Google Shape;4025;p90"/>
            <p:cNvSpPr/>
            <p:nvPr/>
          </p:nvSpPr>
          <p:spPr>
            <a:xfrm>
              <a:off x="3686137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6" name="Google Shape;4026;p90"/>
            <p:cNvSpPr/>
            <p:nvPr/>
          </p:nvSpPr>
          <p:spPr>
            <a:xfrm>
              <a:off x="4233811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7" name="Google Shape;4027;p90"/>
            <p:cNvSpPr/>
            <p:nvPr/>
          </p:nvSpPr>
          <p:spPr>
            <a:xfrm>
              <a:off x="4559953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8" name="Google Shape;4028;p90"/>
            <p:cNvSpPr/>
            <p:nvPr/>
          </p:nvSpPr>
          <p:spPr>
            <a:xfrm>
              <a:off x="4012279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9" name="Google Shape;4029;p90"/>
            <p:cNvSpPr/>
            <p:nvPr/>
          </p:nvSpPr>
          <p:spPr>
            <a:xfrm>
              <a:off x="4340906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0" name="Google Shape;4030;p90"/>
            <p:cNvSpPr/>
            <p:nvPr/>
          </p:nvSpPr>
          <p:spPr>
            <a:xfrm>
              <a:off x="4888581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1" name="Google Shape;4031;p90"/>
            <p:cNvSpPr/>
            <p:nvPr/>
          </p:nvSpPr>
          <p:spPr>
            <a:xfrm>
              <a:off x="4667048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032" name="Google Shape;4032;p90"/>
          <p:cNvGrpSpPr/>
          <p:nvPr/>
        </p:nvGrpSpPr>
        <p:grpSpPr>
          <a:xfrm>
            <a:off x="83664" y="4054323"/>
            <a:ext cx="12009863" cy="176637"/>
            <a:chOff x="83664" y="3988163"/>
            <a:chExt cx="12009863" cy="176637"/>
          </a:xfrm>
        </p:grpSpPr>
        <p:sp>
          <p:nvSpPr>
            <p:cNvPr id="4033" name="Google Shape;4033;p90"/>
            <p:cNvSpPr/>
            <p:nvPr/>
          </p:nvSpPr>
          <p:spPr>
            <a:xfrm>
              <a:off x="1187199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4" name="Google Shape;4034;p90"/>
            <p:cNvSpPr/>
            <p:nvPr/>
          </p:nvSpPr>
          <p:spPr>
            <a:xfrm>
              <a:off x="1154585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5" name="Google Shape;4035;p90"/>
            <p:cNvSpPr/>
            <p:nvPr/>
          </p:nvSpPr>
          <p:spPr>
            <a:xfrm flipH="1">
              <a:off x="11979088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6" name="Google Shape;4036;p90"/>
            <p:cNvSpPr/>
            <p:nvPr/>
          </p:nvSpPr>
          <p:spPr>
            <a:xfrm flipH="1">
              <a:off x="11652948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7" name="Google Shape;4037;p90"/>
            <p:cNvSpPr/>
            <p:nvPr/>
          </p:nvSpPr>
          <p:spPr>
            <a:xfrm>
              <a:off x="1121722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8" name="Google Shape;4038;p90"/>
            <p:cNvSpPr/>
            <p:nvPr/>
          </p:nvSpPr>
          <p:spPr>
            <a:xfrm>
              <a:off x="1089108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9" name="Google Shape;4039;p90"/>
            <p:cNvSpPr/>
            <p:nvPr/>
          </p:nvSpPr>
          <p:spPr>
            <a:xfrm flipH="1">
              <a:off x="1132431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0" name="Google Shape;4040;p90"/>
            <p:cNvSpPr/>
            <p:nvPr/>
          </p:nvSpPr>
          <p:spPr>
            <a:xfrm flipH="1">
              <a:off x="10998178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1" name="Google Shape;4041;p90"/>
            <p:cNvSpPr/>
            <p:nvPr/>
          </p:nvSpPr>
          <p:spPr>
            <a:xfrm>
              <a:off x="10562456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2" name="Google Shape;4042;p90"/>
            <p:cNvSpPr/>
            <p:nvPr/>
          </p:nvSpPr>
          <p:spPr>
            <a:xfrm>
              <a:off x="1023631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3" name="Google Shape;4043;p90"/>
            <p:cNvSpPr/>
            <p:nvPr/>
          </p:nvSpPr>
          <p:spPr>
            <a:xfrm flipH="1">
              <a:off x="10669550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4" name="Google Shape;4044;p90"/>
            <p:cNvSpPr/>
            <p:nvPr/>
          </p:nvSpPr>
          <p:spPr>
            <a:xfrm flipH="1">
              <a:off x="10343410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5" name="Google Shape;4045;p90"/>
            <p:cNvSpPr/>
            <p:nvPr/>
          </p:nvSpPr>
          <p:spPr>
            <a:xfrm>
              <a:off x="990768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6" name="Google Shape;4046;p90"/>
            <p:cNvSpPr/>
            <p:nvPr/>
          </p:nvSpPr>
          <p:spPr>
            <a:xfrm>
              <a:off x="9581546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7" name="Google Shape;4047;p90"/>
            <p:cNvSpPr/>
            <p:nvPr/>
          </p:nvSpPr>
          <p:spPr>
            <a:xfrm flipH="1">
              <a:off x="10014782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8" name="Google Shape;4048;p90"/>
            <p:cNvSpPr/>
            <p:nvPr/>
          </p:nvSpPr>
          <p:spPr>
            <a:xfrm flipH="1">
              <a:off x="9688641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9" name="Google Shape;4049;p90"/>
            <p:cNvSpPr/>
            <p:nvPr/>
          </p:nvSpPr>
          <p:spPr>
            <a:xfrm>
              <a:off x="925291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0" name="Google Shape;4050;p90"/>
            <p:cNvSpPr/>
            <p:nvPr/>
          </p:nvSpPr>
          <p:spPr>
            <a:xfrm>
              <a:off x="892677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1" name="Google Shape;4051;p90"/>
            <p:cNvSpPr/>
            <p:nvPr/>
          </p:nvSpPr>
          <p:spPr>
            <a:xfrm flipH="1">
              <a:off x="9360012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2" name="Google Shape;4052;p90"/>
            <p:cNvSpPr/>
            <p:nvPr/>
          </p:nvSpPr>
          <p:spPr>
            <a:xfrm flipH="1">
              <a:off x="9033872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3" name="Google Shape;4053;p90"/>
            <p:cNvSpPr/>
            <p:nvPr/>
          </p:nvSpPr>
          <p:spPr>
            <a:xfrm>
              <a:off x="859814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4" name="Google Shape;4054;p90"/>
            <p:cNvSpPr/>
            <p:nvPr/>
          </p:nvSpPr>
          <p:spPr>
            <a:xfrm flipH="1">
              <a:off x="8705243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5" name="Google Shape;4055;p90"/>
            <p:cNvSpPr/>
            <p:nvPr/>
          </p:nvSpPr>
          <p:spPr>
            <a:xfrm>
              <a:off x="826952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6" name="Google Shape;4056;p90"/>
            <p:cNvSpPr/>
            <p:nvPr/>
          </p:nvSpPr>
          <p:spPr>
            <a:xfrm>
              <a:off x="794337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7" name="Google Shape;4057;p90"/>
            <p:cNvSpPr/>
            <p:nvPr/>
          </p:nvSpPr>
          <p:spPr>
            <a:xfrm flipH="1">
              <a:off x="8376614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8" name="Google Shape;4058;p90"/>
            <p:cNvSpPr/>
            <p:nvPr/>
          </p:nvSpPr>
          <p:spPr>
            <a:xfrm flipH="1">
              <a:off x="8050474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9" name="Google Shape;4059;p90"/>
            <p:cNvSpPr/>
            <p:nvPr/>
          </p:nvSpPr>
          <p:spPr>
            <a:xfrm>
              <a:off x="7614751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0" name="Google Shape;4060;p90"/>
            <p:cNvSpPr/>
            <p:nvPr/>
          </p:nvSpPr>
          <p:spPr>
            <a:xfrm>
              <a:off x="728861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1" name="Google Shape;4061;p90"/>
            <p:cNvSpPr/>
            <p:nvPr/>
          </p:nvSpPr>
          <p:spPr>
            <a:xfrm flipH="1">
              <a:off x="7721846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2" name="Google Shape;4062;p90"/>
            <p:cNvSpPr/>
            <p:nvPr/>
          </p:nvSpPr>
          <p:spPr>
            <a:xfrm flipH="1">
              <a:off x="7395705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3" name="Google Shape;4063;p90"/>
            <p:cNvSpPr/>
            <p:nvPr/>
          </p:nvSpPr>
          <p:spPr>
            <a:xfrm>
              <a:off x="695998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4" name="Google Shape;4064;p90"/>
            <p:cNvSpPr/>
            <p:nvPr/>
          </p:nvSpPr>
          <p:spPr>
            <a:xfrm>
              <a:off x="663384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5" name="Google Shape;4065;p90"/>
            <p:cNvSpPr/>
            <p:nvPr/>
          </p:nvSpPr>
          <p:spPr>
            <a:xfrm flipH="1">
              <a:off x="7067077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6" name="Google Shape;4066;p90"/>
            <p:cNvSpPr/>
            <p:nvPr/>
          </p:nvSpPr>
          <p:spPr>
            <a:xfrm flipH="1">
              <a:off x="6740936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7" name="Google Shape;4067;p90"/>
            <p:cNvSpPr/>
            <p:nvPr/>
          </p:nvSpPr>
          <p:spPr>
            <a:xfrm>
              <a:off x="630521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8" name="Google Shape;4068;p90"/>
            <p:cNvSpPr/>
            <p:nvPr/>
          </p:nvSpPr>
          <p:spPr>
            <a:xfrm>
              <a:off x="597907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9" name="Google Shape;4069;p90"/>
            <p:cNvSpPr/>
            <p:nvPr/>
          </p:nvSpPr>
          <p:spPr>
            <a:xfrm flipH="1">
              <a:off x="6412308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0" name="Google Shape;4070;p90"/>
            <p:cNvSpPr/>
            <p:nvPr/>
          </p:nvSpPr>
          <p:spPr>
            <a:xfrm flipH="1">
              <a:off x="6086167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1" name="Google Shape;4071;p90"/>
            <p:cNvSpPr/>
            <p:nvPr/>
          </p:nvSpPr>
          <p:spPr>
            <a:xfrm>
              <a:off x="565044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2" name="Google Shape;4072;p90"/>
            <p:cNvSpPr/>
            <p:nvPr/>
          </p:nvSpPr>
          <p:spPr>
            <a:xfrm>
              <a:off x="532430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3" name="Google Shape;4073;p90"/>
            <p:cNvSpPr/>
            <p:nvPr/>
          </p:nvSpPr>
          <p:spPr>
            <a:xfrm flipH="1">
              <a:off x="575753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4" name="Google Shape;4074;p90"/>
            <p:cNvSpPr/>
            <p:nvPr/>
          </p:nvSpPr>
          <p:spPr>
            <a:xfrm flipH="1">
              <a:off x="5431399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5" name="Google Shape;4075;p90"/>
            <p:cNvSpPr/>
            <p:nvPr/>
          </p:nvSpPr>
          <p:spPr>
            <a:xfrm>
              <a:off x="499567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6" name="Google Shape;4076;p90"/>
            <p:cNvSpPr/>
            <p:nvPr/>
          </p:nvSpPr>
          <p:spPr>
            <a:xfrm flipH="1">
              <a:off x="510276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7" name="Google Shape;4077;p90"/>
            <p:cNvSpPr/>
            <p:nvPr/>
          </p:nvSpPr>
          <p:spPr>
            <a:xfrm>
              <a:off x="466704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8" name="Google Shape;4078;p90"/>
            <p:cNvSpPr/>
            <p:nvPr/>
          </p:nvSpPr>
          <p:spPr>
            <a:xfrm>
              <a:off x="434090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9" name="Google Shape;4079;p90"/>
            <p:cNvSpPr/>
            <p:nvPr/>
          </p:nvSpPr>
          <p:spPr>
            <a:xfrm flipH="1">
              <a:off x="4774142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0" name="Google Shape;4080;p90"/>
            <p:cNvSpPr/>
            <p:nvPr/>
          </p:nvSpPr>
          <p:spPr>
            <a:xfrm flipH="1">
              <a:off x="4448001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1" name="Google Shape;4081;p90"/>
            <p:cNvSpPr/>
            <p:nvPr/>
          </p:nvSpPr>
          <p:spPr>
            <a:xfrm>
              <a:off x="401227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2" name="Google Shape;4082;p90"/>
            <p:cNvSpPr/>
            <p:nvPr/>
          </p:nvSpPr>
          <p:spPr>
            <a:xfrm>
              <a:off x="368613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3" name="Google Shape;4083;p90"/>
            <p:cNvSpPr/>
            <p:nvPr/>
          </p:nvSpPr>
          <p:spPr>
            <a:xfrm flipH="1">
              <a:off x="4119373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4" name="Google Shape;4084;p90"/>
            <p:cNvSpPr/>
            <p:nvPr/>
          </p:nvSpPr>
          <p:spPr>
            <a:xfrm flipH="1">
              <a:off x="3793231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5" name="Google Shape;4085;p90"/>
            <p:cNvSpPr/>
            <p:nvPr/>
          </p:nvSpPr>
          <p:spPr>
            <a:xfrm>
              <a:off x="335751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6" name="Google Shape;4086;p90"/>
            <p:cNvSpPr/>
            <p:nvPr/>
          </p:nvSpPr>
          <p:spPr>
            <a:xfrm>
              <a:off x="303136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7" name="Google Shape;4087;p90"/>
            <p:cNvSpPr/>
            <p:nvPr/>
          </p:nvSpPr>
          <p:spPr>
            <a:xfrm flipH="1">
              <a:off x="3464604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8" name="Google Shape;4088;p90"/>
            <p:cNvSpPr/>
            <p:nvPr/>
          </p:nvSpPr>
          <p:spPr>
            <a:xfrm flipH="1">
              <a:off x="3138464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9" name="Google Shape;4089;p90"/>
            <p:cNvSpPr/>
            <p:nvPr/>
          </p:nvSpPr>
          <p:spPr>
            <a:xfrm>
              <a:off x="270274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0" name="Google Shape;4090;p90"/>
            <p:cNvSpPr/>
            <p:nvPr/>
          </p:nvSpPr>
          <p:spPr>
            <a:xfrm>
              <a:off x="237659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1" name="Google Shape;4091;p90"/>
            <p:cNvSpPr/>
            <p:nvPr/>
          </p:nvSpPr>
          <p:spPr>
            <a:xfrm flipH="1">
              <a:off x="2809836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2" name="Google Shape;4092;p90"/>
            <p:cNvSpPr/>
            <p:nvPr/>
          </p:nvSpPr>
          <p:spPr>
            <a:xfrm flipH="1">
              <a:off x="2483694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3" name="Google Shape;4093;p90"/>
            <p:cNvSpPr/>
            <p:nvPr/>
          </p:nvSpPr>
          <p:spPr>
            <a:xfrm>
              <a:off x="204797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4" name="Google Shape;4094;p90"/>
            <p:cNvSpPr/>
            <p:nvPr/>
          </p:nvSpPr>
          <p:spPr>
            <a:xfrm>
              <a:off x="172183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5" name="Google Shape;4095;p90"/>
            <p:cNvSpPr/>
            <p:nvPr/>
          </p:nvSpPr>
          <p:spPr>
            <a:xfrm flipH="1">
              <a:off x="2155066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6" name="Google Shape;4096;p90"/>
            <p:cNvSpPr/>
            <p:nvPr/>
          </p:nvSpPr>
          <p:spPr>
            <a:xfrm flipH="1">
              <a:off x="1828926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7" name="Google Shape;4097;p90"/>
            <p:cNvSpPr/>
            <p:nvPr/>
          </p:nvSpPr>
          <p:spPr>
            <a:xfrm>
              <a:off x="139320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8" name="Google Shape;4098;p90"/>
            <p:cNvSpPr/>
            <p:nvPr/>
          </p:nvSpPr>
          <p:spPr>
            <a:xfrm flipH="1">
              <a:off x="1500297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9" name="Google Shape;4099;p90"/>
            <p:cNvSpPr/>
            <p:nvPr/>
          </p:nvSpPr>
          <p:spPr>
            <a:xfrm>
              <a:off x="106457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0" name="Google Shape;4100;p90"/>
            <p:cNvSpPr/>
            <p:nvPr/>
          </p:nvSpPr>
          <p:spPr>
            <a:xfrm>
              <a:off x="73843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1" name="Google Shape;4101;p90"/>
            <p:cNvSpPr/>
            <p:nvPr/>
          </p:nvSpPr>
          <p:spPr>
            <a:xfrm flipH="1">
              <a:off x="1171668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2" name="Google Shape;4102;p90"/>
            <p:cNvSpPr/>
            <p:nvPr/>
          </p:nvSpPr>
          <p:spPr>
            <a:xfrm flipH="1">
              <a:off x="845528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3" name="Google Shape;4103;p90"/>
            <p:cNvSpPr/>
            <p:nvPr/>
          </p:nvSpPr>
          <p:spPr>
            <a:xfrm>
              <a:off x="40980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4" name="Google Shape;4104;p90"/>
            <p:cNvSpPr/>
            <p:nvPr/>
          </p:nvSpPr>
          <p:spPr>
            <a:xfrm>
              <a:off x="8366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5" name="Google Shape;4105;p90"/>
            <p:cNvSpPr/>
            <p:nvPr/>
          </p:nvSpPr>
          <p:spPr>
            <a:xfrm flipH="1">
              <a:off x="516899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6" name="Google Shape;4106;p90"/>
            <p:cNvSpPr/>
            <p:nvPr/>
          </p:nvSpPr>
          <p:spPr>
            <a:xfrm flipH="1">
              <a:off x="190758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ection">
  <p:cSld name="5_Section">
    <p:bg>
      <p:bgPr>
        <a:solidFill>
          <a:schemeClr val="dk2"/>
        </a:solidFill>
        <a:effectLst/>
      </p:bgPr>
    </p:bg>
    <p:spTree>
      <p:nvGrpSpPr>
        <p:cNvPr id="1" name="Shape 4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Google Shape;4108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9231" y="3145041"/>
            <a:ext cx="3288506" cy="704345"/>
          </a:xfrm>
          <a:prstGeom prst="rect">
            <a:avLst/>
          </a:prstGeom>
          <a:noFill/>
          <a:ln>
            <a:noFill/>
          </a:ln>
        </p:spPr>
      </p:pic>
      <p:sp>
        <p:nvSpPr>
          <p:cNvPr id="4109" name="Google Shape;4109;p91"/>
          <p:cNvSpPr txBox="1"/>
          <p:nvPr/>
        </p:nvSpPr>
        <p:spPr>
          <a:xfrm>
            <a:off x="266128" y="5819469"/>
            <a:ext cx="116598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50" tIns="143375" rIns="179250" bIns="143375" anchor="t" anchorCtr="0">
            <a:noAutofit/>
          </a:bodyPr>
          <a:lstStyle/>
          <a:p>
            <a:pPr marL="0" marR="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2017 Microsoft Corporation. All rights reserved. Microsoft, Windows, and other product names are or may be registered trademarks and/or trademarks in the U.S. and/or other countries.</a:t>
            </a:r>
            <a:endParaRPr sz="1400"/>
          </a:p>
          <a:p>
            <a:pPr marL="0" marR="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  <a:endParaRPr sz="1400"/>
          </a:p>
          <a:p>
            <a:pPr marL="0" marR="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conditions, it should not be interpreted to be a commitment on the part of Microsoft, and Microsoft cannot guarantee the accuracy of any information provided after the date of this presentation.</a:t>
            </a:r>
            <a:endParaRPr sz="1400"/>
          </a:p>
          <a:p>
            <a:pPr marL="0" marR="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MAKES NO WARRANTIES, EXPRESS, IMPLIED OR STATUTORY, AS TO THE INFORMATION IN THIS PRESENTATION.</a:t>
            </a:r>
            <a:endParaRPr sz="14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Section Title 2">
    <p:bg>
      <p:bgPr>
        <a:solidFill>
          <a:schemeClr val="lt1"/>
        </a:solidFill>
        <a:effectLst/>
      </p:bgPr>
    </p:bg>
    <p:spTree>
      <p:nvGrpSpPr>
        <p:cNvPr id="1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Google Shape;4111;p92"/>
          <p:cNvSpPr txBox="1">
            <a:spLocks noGrp="1"/>
          </p:cNvSpPr>
          <p:nvPr>
            <p:ph type="title"/>
          </p:nvPr>
        </p:nvSpPr>
        <p:spPr>
          <a:xfrm>
            <a:off x="585216" y="3035808"/>
            <a:ext cx="91440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18">
          <p15:clr>
            <a:srgbClr val="FBAE40"/>
          </p15:clr>
        </p15:guide>
        <p15:guide id="2" pos="6014">
          <p15:clr>
            <a:srgbClr val="5ACBF0"/>
          </p15:clr>
        </p15:guide>
        <p15:guide id="3" orient="horz" pos="1873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8" name="Google Shape;4118;p94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82">
          <p15:clr>
            <a:srgbClr val="5ACBF0"/>
          </p15:clr>
        </p15:guide>
        <p15:guide id="2" orient="horz" pos="1251">
          <p15:clr>
            <a:srgbClr val="5ACBF0"/>
          </p15:clr>
        </p15:guide>
        <p15:guide id="3" orient="horz" pos="282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p95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 slide white">
    <p:bg>
      <p:bgPr>
        <a:solidFill>
          <a:schemeClr val="dk1"/>
        </a:solidFill>
        <a:effectLst/>
      </p:bgPr>
    </p:bg>
    <p:spTree>
      <p:nvGrpSpPr>
        <p:cNvPr id="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p96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3" name="Google Shape;4123;p96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24" name="Google Shape;4124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ue">
  <p:cSld name="Title slide blue">
    <p:bg>
      <p:bgPr>
        <a:solidFill>
          <a:schemeClr val="dk2"/>
        </a:solidFill>
        <a:effectLst/>
      </p:bgPr>
    </p:bg>
    <p:spTree>
      <p:nvGrpSpPr>
        <p:cNvPr id="1" name="Shape 4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" name="Google Shape;4126;p97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7" name="Google Shape;4127;p97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28" name="Google Shape;4128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p98"/>
          <p:cNvSpPr txBox="1">
            <a:spLocks noGrp="1"/>
          </p:cNvSpPr>
          <p:nvPr>
            <p:ph type="title"/>
          </p:nvPr>
        </p:nvSpPr>
        <p:spPr>
          <a:xfrm>
            <a:off x="426425" y="1202872"/>
            <a:ext cx="3632400" cy="1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None/>
              <a:defRPr sz="2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1" name="Google Shape;4131;p98"/>
          <p:cNvSpPr txBox="1">
            <a:spLocks noGrp="1"/>
          </p:cNvSpPr>
          <p:nvPr>
            <p:ph type="body" idx="1"/>
          </p:nvPr>
        </p:nvSpPr>
        <p:spPr>
          <a:xfrm>
            <a:off x="6212722" y="1202872"/>
            <a:ext cx="36183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>
  <p:cSld name="Title &amp; body slide">
    <p:spTree>
      <p:nvGrpSpPr>
        <p:cNvPr id="1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3" name="Google Shape;4133;p99"/>
          <p:cNvSpPr txBox="1">
            <a:spLocks noGrp="1"/>
          </p:cNvSpPr>
          <p:nvPr>
            <p:ph type="body" idx="1"/>
          </p:nvPr>
        </p:nvSpPr>
        <p:spPr>
          <a:xfrm>
            <a:off x="437318" y="1426087"/>
            <a:ext cx="11339700" cy="9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rgbClr val="000000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34" name="Google Shape;4134;p99"/>
          <p:cNvSpPr txBox="1">
            <a:spLocks noGrp="1"/>
          </p:cNvSpPr>
          <p:nvPr>
            <p:ph type="title"/>
          </p:nvPr>
        </p:nvSpPr>
        <p:spPr>
          <a:xfrm>
            <a:off x="426424" y="440496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(with bullets)">
  <p:cSld name="Title &amp; body slide (with bullets)">
    <p:spTree>
      <p:nvGrpSpPr>
        <p:cNvPr id="1" name="Shape 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Google Shape;4136;p100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7" name="Google Shape;4137;p100"/>
          <p:cNvSpPr txBox="1">
            <a:spLocks noGrp="1"/>
          </p:cNvSpPr>
          <p:nvPr>
            <p:ph type="body" idx="1"/>
          </p:nvPr>
        </p:nvSpPr>
        <p:spPr>
          <a:xfrm>
            <a:off x="426423" y="1083832"/>
            <a:ext cx="113397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38" name="Google Shape;4138;p100"/>
          <p:cNvSpPr txBox="1">
            <a:spLocks noGrp="1"/>
          </p:cNvSpPr>
          <p:nvPr>
            <p:ph type="body" idx="2"/>
          </p:nvPr>
        </p:nvSpPr>
        <p:spPr>
          <a:xfrm>
            <a:off x="437318" y="1602732"/>
            <a:ext cx="11339700" cy="9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rgbClr val="000000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layout">
  <p:cSld name="Device layout">
    <p:spTree>
      <p:nvGrpSpPr>
        <p:cNvPr id="1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p101"/>
          <p:cNvSpPr>
            <a:spLocks noGrp="1"/>
          </p:cNvSpPr>
          <p:nvPr>
            <p:ph type="clipArt" idx="2"/>
          </p:nvPr>
        </p:nvSpPr>
        <p:spPr>
          <a:xfrm>
            <a:off x="5982392" y="2145841"/>
            <a:ext cx="5780100" cy="3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141" name="Google Shape;4141;p101"/>
          <p:cNvSpPr txBox="1">
            <a:spLocks noGrp="1"/>
          </p:cNvSpPr>
          <p:nvPr>
            <p:ph type="body" idx="1"/>
          </p:nvPr>
        </p:nvSpPr>
        <p:spPr>
          <a:xfrm>
            <a:off x="426424" y="2145842"/>
            <a:ext cx="5138400" cy="25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42" name="Google Shape;4142;p101"/>
          <p:cNvSpPr txBox="1">
            <a:spLocks noGrp="1"/>
          </p:cNvSpPr>
          <p:nvPr>
            <p:ph type="title"/>
          </p:nvPr>
        </p:nvSpPr>
        <p:spPr>
          <a:xfrm>
            <a:off x="426424" y="440496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layout">
  <p:cSld name="Table layout">
    <p:spTree>
      <p:nvGrpSpPr>
        <p:cNvPr id="1" name="Shape 4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Google Shape;4144;p102"/>
          <p:cNvSpPr txBox="1">
            <a:spLocks noGrp="1"/>
          </p:cNvSpPr>
          <p:nvPr>
            <p:ph type="title"/>
          </p:nvPr>
        </p:nvSpPr>
        <p:spPr>
          <a:xfrm>
            <a:off x="426424" y="440496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hite">
  <p:cSld name="Section title white">
    <p:spTree>
      <p:nvGrpSpPr>
        <p:cNvPr id="1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p103"/>
          <p:cNvSpPr txBox="1">
            <a:spLocks noGrp="1"/>
          </p:cNvSpPr>
          <p:nvPr>
            <p:ph type="title"/>
          </p:nvPr>
        </p:nvSpPr>
        <p:spPr>
          <a:xfrm>
            <a:off x="735724" y="2448910"/>
            <a:ext cx="7168800" cy="22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Quattrocento Sans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ack">
  <p:cSld name="Section title black">
    <p:bg>
      <p:bgPr>
        <a:solidFill>
          <a:schemeClr val="dk1"/>
        </a:solidFill>
        <a:effectLst/>
      </p:bgPr>
    </p:bg>
    <p:spTree>
      <p:nvGrpSpPr>
        <p:cNvPr id="1" name="Shape 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Google Shape;4148;p104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ue">
  <p:cSld name="Section title blue">
    <p:bg>
      <p:bgPr>
        <a:solidFill>
          <a:schemeClr val="dk2"/>
        </a:solidFill>
        <a:effectLst/>
      </p:bgPr>
    </p:bg>
    <p:spTree>
      <p:nvGrpSpPr>
        <p:cNvPr id="1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Google Shape;4150;p105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white">
  <p:cSld name="Thank you white">
    <p:spTree>
      <p:nvGrpSpPr>
        <p:cNvPr id="1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Google Shape;4153;p107"/>
          <p:cNvSpPr txBox="1">
            <a:spLocks noGrp="1"/>
          </p:cNvSpPr>
          <p:nvPr>
            <p:ph type="title"/>
          </p:nvPr>
        </p:nvSpPr>
        <p:spPr>
          <a:xfrm>
            <a:off x="426424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attrocento Sans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4" name="Google Shape;4154;p107"/>
          <p:cNvSpPr txBox="1"/>
          <p:nvPr/>
        </p:nvSpPr>
        <p:spPr>
          <a:xfrm>
            <a:off x="428494" y="6318462"/>
            <a:ext cx="4482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155" name="Google Shape;4155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545" y="437137"/>
            <a:ext cx="896425" cy="190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blue">
  <p:cSld name="Thank you blue">
    <p:bg>
      <p:bgPr>
        <a:solidFill>
          <a:schemeClr val="dk2"/>
        </a:solidFill>
        <a:effectLst/>
      </p:bgPr>
    </p:bg>
    <p:spTree>
      <p:nvGrpSpPr>
        <p:cNvPr id="1" name="Shape 4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" name="Google Shape;4157;p108"/>
          <p:cNvSpPr txBox="1">
            <a:spLocks noGrp="1"/>
          </p:cNvSpPr>
          <p:nvPr>
            <p:ph type="title"/>
          </p:nvPr>
        </p:nvSpPr>
        <p:spPr>
          <a:xfrm>
            <a:off x="426425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8" name="Google Shape;4158;p108"/>
          <p:cNvSpPr txBox="1"/>
          <p:nvPr/>
        </p:nvSpPr>
        <p:spPr>
          <a:xfrm>
            <a:off x="428494" y="6318462"/>
            <a:ext cx="4482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159" name="Google Shape;4159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82" y="437140"/>
            <a:ext cx="896425" cy="19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chemeClr val="dk2"/>
        </a:solidFill>
        <a:effectLst/>
      </p:bgPr>
    </p:bg>
    <p:spTree>
      <p:nvGrpSpPr>
        <p:cNvPr id="1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Google Shape;4161;p109"/>
          <p:cNvSpPr txBox="1">
            <a:spLocks noGrp="1"/>
          </p:cNvSpPr>
          <p:nvPr>
            <p:ph type="title"/>
          </p:nvPr>
        </p:nvSpPr>
        <p:spPr>
          <a:xfrm>
            <a:off x="584201" y="3035102"/>
            <a:ext cx="91440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2" name="Google Shape;4162;p109"/>
          <p:cNvSpPr txBox="1">
            <a:spLocks noGrp="1"/>
          </p:cNvSpPr>
          <p:nvPr>
            <p:ph type="body" idx="1"/>
          </p:nvPr>
        </p:nvSpPr>
        <p:spPr>
          <a:xfrm>
            <a:off x="584201" y="3962401"/>
            <a:ext cx="9144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163" name="Google Shape;4163;p109"/>
          <p:cNvGrpSpPr/>
          <p:nvPr/>
        </p:nvGrpSpPr>
        <p:grpSpPr>
          <a:xfrm>
            <a:off x="584200" y="585788"/>
            <a:ext cx="2032556" cy="300982"/>
            <a:chOff x="428" y="664"/>
            <a:chExt cx="4126" cy="611"/>
          </a:xfrm>
        </p:grpSpPr>
        <p:sp>
          <p:nvSpPr>
            <p:cNvPr id="4164" name="Google Shape;4164;p109"/>
            <p:cNvSpPr/>
            <p:nvPr/>
          </p:nvSpPr>
          <p:spPr>
            <a:xfrm>
              <a:off x="3296" y="784"/>
              <a:ext cx="335" cy="354"/>
            </a:xfrm>
            <a:custGeom>
              <a:avLst/>
              <a:gdLst/>
              <a:ahLst/>
              <a:cxnLst/>
              <a:rect l="l" t="t" r="r" b="b"/>
              <a:pathLst>
                <a:path w="335" h="354" extrusionOk="0">
                  <a:moveTo>
                    <a:pt x="202" y="0"/>
                  </a:moveTo>
                  <a:lnTo>
                    <a:pt x="335" y="354"/>
                  </a:lnTo>
                  <a:lnTo>
                    <a:pt x="267" y="354"/>
                  </a:lnTo>
                  <a:lnTo>
                    <a:pt x="237" y="266"/>
                  </a:lnTo>
                  <a:lnTo>
                    <a:pt x="96" y="266"/>
                  </a:lnTo>
                  <a:lnTo>
                    <a:pt x="67" y="354"/>
                  </a:lnTo>
                  <a:lnTo>
                    <a:pt x="0" y="354"/>
                  </a:lnTo>
                  <a:lnTo>
                    <a:pt x="133" y="0"/>
                  </a:lnTo>
                  <a:lnTo>
                    <a:pt x="202" y="0"/>
                  </a:lnTo>
                  <a:close/>
                  <a:moveTo>
                    <a:pt x="165" y="66"/>
                  </a:moveTo>
                  <a:lnTo>
                    <a:pt x="112" y="214"/>
                  </a:lnTo>
                  <a:lnTo>
                    <a:pt x="218" y="214"/>
                  </a:lnTo>
                  <a:lnTo>
                    <a:pt x="167" y="66"/>
                  </a:lnTo>
                  <a:lnTo>
                    <a:pt x="165" y="6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5" name="Google Shape;4165;p109"/>
            <p:cNvSpPr/>
            <p:nvPr/>
          </p:nvSpPr>
          <p:spPr>
            <a:xfrm>
              <a:off x="3651" y="883"/>
              <a:ext cx="213" cy="255"/>
            </a:xfrm>
            <a:custGeom>
              <a:avLst/>
              <a:gdLst/>
              <a:ahLst/>
              <a:cxnLst/>
              <a:rect l="l" t="t" r="r" b="b"/>
              <a:pathLst>
                <a:path w="213" h="255" extrusionOk="0">
                  <a:moveTo>
                    <a:pt x="8" y="0"/>
                  </a:moveTo>
                  <a:lnTo>
                    <a:pt x="211" y="0"/>
                  </a:lnTo>
                  <a:lnTo>
                    <a:pt x="211" y="24"/>
                  </a:lnTo>
                  <a:lnTo>
                    <a:pt x="78" y="208"/>
                  </a:lnTo>
                  <a:lnTo>
                    <a:pt x="213" y="208"/>
                  </a:lnTo>
                  <a:lnTo>
                    <a:pt x="213" y="255"/>
                  </a:lnTo>
                  <a:lnTo>
                    <a:pt x="0" y="255"/>
                  </a:lnTo>
                  <a:lnTo>
                    <a:pt x="0" y="229"/>
                  </a:lnTo>
                  <a:lnTo>
                    <a:pt x="131" y="49"/>
                  </a:lnTo>
                  <a:lnTo>
                    <a:pt x="8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6" name="Google Shape;4166;p109"/>
            <p:cNvSpPr/>
            <p:nvPr/>
          </p:nvSpPr>
          <p:spPr>
            <a:xfrm>
              <a:off x="3890" y="883"/>
              <a:ext cx="227" cy="260"/>
            </a:xfrm>
            <a:custGeom>
              <a:avLst/>
              <a:gdLst/>
              <a:ahLst/>
              <a:cxnLst/>
              <a:rect l="l" t="t" r="r" b="b"/>
              <a:pathLst>
                <a:path w="111" h="126" extrusionOk="0">
                  <a:moveTo>
                    <a:pt x="111" y="0"/>
                  </a:moveTo>
                  <a:cubicBezTo>
                    <a:pt x="111" y="124"/>
                    <a:pt x="111" y="124"/>
                    <a:pt x="111" y="124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77" y="114"/>
                    <a:pt x="72" y="118"/>
                    <a:pt x="66" y="121"/>
                  </a:cubicBezTo>
                  <a:cubicBezTo>
                    <a:pt x="59" y="124"/>
                    <a:pt x="52" y="126"/>
                    <a:pt x="44" y="126"/>
                  </a:cubicBezTo>
                  <a:cubicBezTo>
                    <a:pt x="29" y="126"/>
                    <a:pt x="18" y="122"/>
                    <a:pt x="11" y="114"/>
                  </a:cubicBezTo>
                  <a:cubicBezTo>
                    <a:pt x="3" y="106"/>
                    <a:pt x="0" y="93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83"/>
                    <a:pt x="31" y="91"/>
                    <a:pt x="35" y="96"/>
                  </a:cubicBezTo>
                  <a:cubicBezTo>
                    <a:pt x="40" y="101"/>
                    <a:pt x="46" y="104"/>
                    <a:pt x="54" y="104"/>
                  </a:cubicBezTo>
                  <a:cubicBezTo>
                    <a:pt x="62" y="104"/>
                    <a:pt x="69" y="101"/>
                    <a:pt x="74" y="95"/>
                  </a:cubicBezTo>
                  <a:cubicBezTo>
                    <a:pt x="79" y="89"/>
                    <a:pt x="81" y="82"/>
                    <a:pt x="81" y="72"/>
                  </a:cubicBezTo>
                  <a:cubicBezTo>
                    <a:pt x="81" y="0"/>
                    <a:pt x="81" y="0"/>
                    <a:pt x="81" y="0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7" name="Google Shape;4167;p109"/>
            <p:cNvSpPr/>
            <p:nvPr/>
          </p:nvSpPr>
          <p:spPr>
            <a:xfrm>
              <a:off x="4172" y="879"/>
              <a:ext cx="147" cy="259"/>
            </a:xfrm>
            <a:custGeom>
              <a:avLst/>
              <a:gdLst/>
              <a:ahLst/>
              <a:cxnLst/>
              <a:rect l="l" t="t" r="r" b="b"/>
              <a:pathLst>
                <a:path w="72" h="126" extrusionOk="0">
                  <a:moveTo>
                    <a:pt x="61" y="0"/>
                  </a:moveTo>
                  <a:cubicBezTo>
                    <a:pt x="63" y="0"/>
                    <a:pt x="65" y="1"/>
                    <a:pt x="67" y="1"/>
                  </a:cubicBezTo>
                  <a:cubicBezTo>
                    <a:pt x="69" y="1"/>
                    <a:pt x="70" y="2"/>
                    <a:pt x="72" y="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0" y="31"/>
                    <a:pt x="68" y="29"/>
                    <a:pt x="65" y="28"/>
                  </a:cubicBezTo>
                  <a:cubicBezTo>
                    <a:pt x="62" y="27"/>
                    <a:pt x="58" y="27"/>
                    <a:pt x="54" y="27"/>
                  </a:cubicBezTo>
                  <a:cubicBezTo>
                    <a:pt x="47" y="27"/>
                    <a:pt x="41" y="30"/>
                    <a:pt x="36" y="36"/>
                  </a:cubicBezTo>
                  <a:cubicBezTo>
                    <a:pt x="31" y="42"/>
                    <a:pt x="29" y="51"/>
                    <a:pt x="29" y="64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2" y="15"/>
                    <a:pt x="36" y="10"/>
                    <a:pt x="41" y="6"/>
                  </a:cubicBezTo>
                  <a:cubicBezTo>
                    <a:pt x="47" y="2"/>
                    <a:pt x="53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8" name="Google Shape;4168;p109"/>
            <p:cNvSpPr/>
            <p:nvPr/>
          </p:nvSpPr>
          <p:spPr>
            <a:xfrm>
              <a:off x="4321" y="879"/>
              <a:ext cx="233" cy="266"/>
            </a:xfrm>
            <a:custGeom>
              <a:avLst/>
              <a:gdLst/>
              <a:ahLst/>
              <a:cxnLst/>
              <a:rect l="l" t="t" r="r" b="b"/>
              <a:pathLst>
                <a:path w="114" h="129" extrusionOk="0">
                  <a:moveTo>
                    <a:pt x="104" y="95"/>
                  </a:moveTo>
                  <a:cubicBezTo>
                    <a:pt x="104" y="119"/>
                    <a:pt x="104" y="119"/>
                    <a:pt x="104" y="119"/>
                  </a:cubicBezTo>
                  <a:cubicBezTo>
                    <a:pt x="99" y="122"/>
                    <a:pt x="92" y="125"/>
                    <a:pt x="85" y="127"/>
                  </a:cubicBezTo>
                  <a:cubicBezTo>
                    <a:pt x="77" y="128"/>
                    <a:pt x="69" y="129"/>
                    <a:pt x="60" y="129"/>
                  </a:cubicBezTo>
                  <a:cubicBezTo>
                    <a:pt x="41" y="129"/>
                    <a:pt x="26" y="124"/>
                    <a:pt x="16" y="113"/>
                  </a:cubicBezTo>
                  <a:cubicBezTo>
                    <a:pt x="5" y="101"/>
                    <a:pt x="0" y="86"/>
                    <a:pt x="0" y="66"/>
                  </a:cubicBezTo>
                  <a:cubicBezTo>
                    <a:pt x="0" y="47"/>
                    <a:pt x="6" y="31"/>
                    <a:pt x="17" y="19"/>
                  </a:cubicBezTo>
                  <a:cubicBezTo>
                    <a:pt x="28" y="6"/>
                    <a:pt x="42" y="0"/>
                    <a:pt x="59" y="0"/>
                  </a:cubicBezTo>
                  <a:cubicBezTo>
                    <a:pt x="76" y="0"/>
                    <a:pt x="90" y="5"/>
                    <a:pt x="99" y="16"/>
                  </a:cubicBezTo>
                  <a:cubicBezTo>
                    <a:pt x="109" y="26"/>
                    <a:pt x="114" y="41"/>
                    <a:pt x="114" y="59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30" y="86"/>
                    <a:pt x="34" y="94"/>
                    <a:pt x="41" y="99"/>
                  </a:cubicBezTo>
                  <a:cubicBezTo>
                    <a:pt x="47" y="104"/>
                    <a:pt x="56" y="107"/>
                    <a:pt x="67" y="107"/>
                  </a:cubicBezTo>
                  <a:cubicBezTo>
                    <a:pt x="74" y="107"/>
                    <a:pt x="80" y="106"/>
                    <a:pt x="87" y="104"/>
                  </a:cubicBezTo>
                  <a:cubicBezTo>
                    <a:pt x="93" y="101"/>
                    <a:pt x="99" y="99"/>
                    <a:pt x="104" y="95"/>
                  </a:cubicBezTo>
                  <a:close/>
                  <a:moveTo>
                    <a:pt x="85" y="52"/>
                  </a:moveTo>
                  <a:cubicBezTo>
                    <a:pt x="85" y="42"/>
                    <a:pt x="83" y="35"/>
                    <a:pt x="78" y="30"/>
                  </a:cubicBezTo>
                  <a:cubicBezTo>
                    <a:pt x="74" y="25"/>
                    <a:pt x="68" y="22"/>
                    <a:pt x="59" y="22"/>
                  </a:cubicBezTo>
                  <a:cubicBezTo>
                    <a:pt x="52" y="22"/>
                    <a:pt x="46" y="25"/>
                    <a:pt x="41" y="30"/>
                  </a:cubicBezTo>
                  <a:cubicBezTo>
                    <a:pt x="35" y="35"/>
                    <a:pt x="31" y="42"/>
                    <a:pt x="30" y="52"/>
                  </a:cubicBezTo>
                  <a:lnTo>
                    <a:pt x="85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9" name="Google Shape;4169;p109"/>
            <p:cNvSpPr/>
            <p:nvPr/>
          </p:nvSpPr>
          <p:spPr>
            <a:xfrm>
              <a:off x="1192" y="757"/>
              <a:ext cx="1996" cy="388"/>
            </a:xfrm>
            <a:custGeom>
              <a:avLst/>
              <a:gdLst/>
              <a:ahLst/>
              <a:cxnLst/>
              <a:rect l="l" t="t" r="r" b="b"/>
              <a:pathLst>
                <a:path w="977" h="188" extrusionOk="0">
                  <a:moveTo>
                    <a:pt x="187" y="13"/>
                  </a:moveTo>
                  <a:cubicBezTo>
                    <a:pt x="187" y="185"/>
                    <a:pt x="187" y="185"/>
                    <a:pt x="187" y="185"/>
                  </a:cubicBezTo>
                  <a:cubicBezTo>
                    <a:pt x="157" y="185"/>
                    <a:pt x="157" y="185"/>
                    <a:pt x="157" y="185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83" y="185"/>
                    <a:pt x="83" y="185"/>
                    <a:pt x="83" y="185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4" y="141"/>
                    <a:pt x="94" y="141"/>
                    <a:pt x="94" y="141"/>
                  </a:cubicBezTo>
                  <a:cubicBezTo>
                    <a:pt x="146" y="13"/>
                    <a:pt x="146" y="13"/>
                    <a:pt x="146" y="13"/>
                  </a:cubicBezTo>
                  <a:lnTo>
                    <a:pt x="187" y="13"/>
                  </a:lnTo>
                  <a:close/>
                  <a:moveTo>
                    <a:pt x="212" y="26"/>
                  </a:moveTo>
                  <a:cubicBezTo>
                    <a:pt x="212" y="21"/>
                    <a:pt x="214" y="17"/>
                    <a:pt x="218" y="14"/>
                  </a:cubicBezTo>
                  <a:cubicBezTo>
                    <a:pt x="221" y="10"/>
                    <a:pt x="225" y="9"/>
                    <a:pt x="230" y="9"/>
                  </a:cubicBezTo>
                  <a:cubicBezTo>
                    <a:pt x="235" y="9"/>
                    <a:pt x="240" y="10"/>
                    <a:pt x="243" y="14"/>
                  </a:cubicBezTo>
                  <a:cubicBezTo>
                    <a:pt x="246" y="17"/>
                    <a:pt x="248" y="21"/>
                    <a:pt x="248" y="26"/>
                  </a:cubicBezTo>
                  <a:cubicBezTo>
                    <a:pt x="248" y="30"/>
                    <a:pt x="246" y="34"/>
                    <a:pt x="243" y="38"/>
                  </a:cubicBezTo>
                  <a:cubicBezTo>
                    <a:pt x="239" y="41"/>
                    <a:pt x="235" y="42"/>
                    <a:pt x="230" y="42"/>
                  </a:cubicBezTo>
                  <a:cubicBezTo>
                    <a:pt x="225" y="42"/>
                    <a:pt x="221" y="41"/>
                    <a:pt x="218" y="38"/>
                  </a:cubicBezTo>
                  <a:cubicBezTo>
                    <a:pt x="214" y="34"/>
                    <a:pt x="212" y="30"/>
                    <a:pt x="212" y="26"/>
                  </a:cubicBezTo>
                  <a:close/>
                  <a:moveTo>
                    <a:pt x="245" y="61"/>
                  </a:moveTo>
                  <a:cubicBezTo>
                    <a:pt x="245" y="185"/>
                    <a:pt x="245" y="185"/>
                    <a:pt x="245" y="185"/>
                  </a:cubicBezTo>
                  <a:cubicBezTo>
                    <a:pt x="215" y="185"/>
                    <a:pt x="215" y="185"/>
                    <a:pt x="215" y="185"/>
                  </a:cubicBezTo>
                  <a:cubicBezTo>
                    <a:pt x="215" y="61"/>
                    <a:pt x="215" y="61"/>
                    <a:pt x="215" y="61"/>
                  </a:cubicBezTo>
                  <a:lnTo>
                    <a:pt x="245" y="61"/>
                  </a:lnTo>
                  <a:close/>
                  <a:moveTo>
                    <a:pt x="333" y="164"/>
                  </a:moveTo>
                  <a:cubicBezTo>
                    <a:pt x="337" y="164"/>
                    <a:pt x="342" y="163"/>
                    <a:pt x="347" y="161"/>
                  </a:cubicBezTo>
                  <a:cubicBezTo>
                    <a:pt x="353" y="159"/>
                    <a:pt x="357" y="156"/>
                    <a:pt x="362" y="153"/>
                  </a:cubicBezTo>
                  <a:cubicBezTo>
                    <a:pt x="362" y="180"/>
                    <a:pt x="362" y="180"/>
                    <a:pt x="362" y="180"/>
                  </a:cubicBezTo>
                  <a:cubicBezTo>
                    <a:pt x="357" y="183"/>
                    <a:pt x="352" y="185"/>
                    <a:pt x="346" y="186"/>
                  </a:cubicBezTo>
                  <a:cubicBezTo>
                    <a:pt x="340" y="188"/>
                    <a:pt x="334" y="188"/>
                    <a:pt x="327" y="188"/>
                  </a:cubicBezTo>
                  <a:cubicBezTo>
                    <a:pt x="308" y="188"/>
                    <a:pt x="294" y="183"/>
                    <a:pt x="282" y="171"/>
                  </a:cubicBezTo>
                  <a:cubicBezTo>
                    <a:pt x="271" y="160"/>
                    <a:pt x="265" y="145"/>
                    <a:pt x="265" y="127"/>
                  </a:cubicBezTo>
                  <a:cubicBezTo>
                    <a:pt x="265" y="107"/>
                    <a:pt x="271" y="91"/>
                    <a:pt x="282" y="78"/>
                  </a:cubicBezTo>
                  <a:cubicBezTo>
                    <a:pt x="294" y="65"/>
                    <a:pt x="311" y="58"/>
                    <a:pt x="332" y="58"/>
                  </a:cubicBezTo>
                  <a:cubicBezTo>
                    <a:pt x="337" y="58"/>
                    <a:pt x="343" y="59"/>
                    <a:pt x="349" y="60"/>
                  </a:cubicBezTo>
                  <a:cubicBezTo>
                    <a:pt x="354" y="62"/>
                    <a:pt x="359" y="64"/>
                    <a:pt x="362" y="65"/>
                  </a:cubicBezTo>
                  <a:cubicBezTo>
                    <a:pt x="362" y="93"/>
                    <a:pt x="362" y="93"/>
                    <a:pt x="362" y="93"/>
                  </a:cubicBezTo>
                  <a:cubicBezTo>
                    <a:pt x="357" y="90"/>
                    <a:pt x="353" y="87"/>
                    <a:pt x="348" y="86"/>
                  </a:cubicBezTo>
                  <a:cubicBezTo>
                    <a:pt x="343" y="84"/>
                    <a:pt x="339" y="83"/>
                    <a:pt x="334" y="83"/>
                  </a:cubicBezTo>
                  <a:cubicBezTo>
                    <a:pt x="322" y="83"/>
                    <a:pt x="313" y="87"/>
                    <a:pt x="306" y="94"/>
                  </a:cubicBezTo>
                  <a:cubicBezTo>
                    <a:pt x="299" y="102"/>
                    <a:pt x="295" y="112"/>
                    <a:pt x="295" y="124"/>
                  </a:cubicBezTo>
                  <a:cubicBezTo>
                    <a:pt x="295" y="137"/>
                    <a:pt x="299" y="147"/>
                    <a:pt x="305" y="154"/>
                  </a:cubicBezTo>
                  <a:cubicBezTo>
                    <a:pt x="312" y="161"/>
                    <a:pt x="321" y="164"/>
                    <a:pt x="333" y="164"/>
                  </a:cubicBezTo>
                  <a:close/>
                  <a:moveTo>
                    <a:pt x="445" y="59"/>
                  </a:moveTo>
                  <a:cubicBezTo>
                    <a:pt x="447" y="59"/>
                    <a:pt x="449" y="60"/>
                    <a:pt x="451" y="60"/>
                  </a:cubicBezTo>
                  <a:cubicBezTo>
                    <a:pt x="453" y="60"/>
                    <a:pt x="455" y="61"/>
                    <a:pt x="456" y="61"/>
                  </a:cubicBezTo>
                  <a:cubicBezTo>
                    <a:pt x="456" y="91"/>
                    <a:pt x="456" y="91"/>
                    <a:pt x="456" y="91"/>
                  </a:cubicBezTo>
                  <a:cubicBezTo>
                    <a:pt x="454" y="90"/>
                    <a:pt x="452" y="88"/>
                    <a:pt x="449" y="87"/>
                  </a:cubicBezTo>
                  <a:cubicBezTo>
                    <a:pt x="446" y="86"/>
                    <a:pt x="443" y="86"/>
                    <a:pt x="439" y="86"/>
                  </a:cubicBezTo>
                  <a:cubicBezTo>
                    <a:pt x="431" y="86"/>
                    <a:pt x="425" y="89"/>
                    <a:pt x="420" y="95"/>
                  </a:cubicBezTo>
                  <a:cubicBezTo>
                    <a:pt x="415" y="101"/>
                    <a:pt x="413" y="110"/>
                    <a:pt x="413" y="123"/>
                  </a:cubicBezTo>
                  <a:cubicBezTo>
                    <a:pt x="413" y="185"/>
                    <a:pt x="413" y="185"/>
                    <a:pt x="413" y="185"/>
                  </a:cubicBezTo>
                  <a:cubicBezTo>
                    <a:pt x="384" y="185"/>
                    <a:pt x="384" y="185"/>
                    <a:pt x="384" y="185"/>
                  </a:cubicBezTo>
                  <a:cubicBezTo>
                    <a:pt x="384" y="61"/>
                    <a:pt x="384" y="61"/>
                    <a:pt x="384" y="61"/>
                  </a:cubicBezTo>
                  <a:cubicBezTo>
                    <a:pt x="413" y="61"/>
                    <a:pt x="413" y="61"/>
                    <a:pt x="413" y="61"/>
                  </a:cubicBezTo>
                  <a:cubicBezTo>
                    <a:pt x="413" y="81"/>
                    <a:pt x="413" y="81"/>
                    <a:pt x="413" y="81"/>
                  </a:cubicBezTo>
                  <a:cubicBezTo>
                    <a:pt x="413" y="81"/>
                    <a:pt x="413" y="81"/>
                    <a:pt x="413" y="81"/>
                  </a:cubicBezTo>
                  <a:cubicBezTo>
                    <a:pt x="416" y="74"/>
                    <a:pt x="420" y="69"/>
                    <a:pt x="426" y="65"/>
                  </a:cubicBezTo>
                  <a:cubicBezTo>
                    <a:pt x="431" y="61"/>
                    <a:pt x="437" y="59"/>
                    <a:pt x="445" y="59"/>
                  </a:cubicBezTo>
                  <a:close/>
                  <a:moveTo>
                    <a:pt x="457" y="125"/>
                  </a:moveTo>
                  <a:cubicBezTo>
                    <a:pt x="457" y="105"/>
                    <a:pt x="463" y="89"/>
                    <a:pt x="475" y="77"/>
                  </a:cubicBezTo>
                  <a:cubicBezTo>
                    <a:pt x="486" y="65"/>
                    <a:pt x="502" y="59"/>
                    <a:pt x="523" y="59"/>
                  </a:cubicBezTo>
                  <a:cubicBezTo>
                    <a:pt x="542" y="59"/>
                    <a:pt x="558" y="64"/>
                    <a:pt x="568" y="76"/>
                  </a:cubicBezTo>
                  <a:cubicBezTo>
                    <a:pt x="579" y="87"/>
                    <a:pt x="585" y="103"/>
                    <a:pt x="585" y="123"/>
                  </a:cubicBezTo>
                  <a:cubicBezTo>
                    <a:pt x="585" y="143"/>
                    <a:pt x="579" y="159"/>
                    <a:pt x="567" y="171"/>
                  </a:cubicBezTo>
                  <a:cubicBezTo>
                    <a:pt x="556" y="182"/>
                    <a:pt x="540" y="188"/>
                    <a:pt x="520" y="188"/>
                  </a:cubicBezTo>
                  <a:cubicBezTo>
                    <a:pt x="501" y="188"/>
                    <a:pt x="486" y="183"/>
                    <a:pt x="474" y="171"/>
                  </a:cubicBezTo>
                  <a:cubicBezTo>
                    <a:pt x="463" y="160"/>
                    <a:pt x="457" y="145"/>
                    <a:pt x="457" y="125"/>
                  </a:cubicBezTo>
                  <a:close/>
                  <a:moveTo>
                    <a:pt x="488" y="124"/>
                  </a:moveTo>
                  <a:cubicBezTo>
                    <a:pt x="488" y="137"/>
                    <a:pt x="491" y="147"/>
                    <a:pt x="497" y="154"/>
                  </a:cubicBezTo>
                  <a:cubicBezTo>
                    <a:pt x="503" y="161"/>
                    <a:pt x="511" y="164"/>
                    <a:pt x="522" y="164"/>
                  </a:cubicBezTo>
                  <a:cubicBezTo>
                    <a:pt x="532" y="164"/>
                    <a:pt x="541" y="161"/>
                    <a:pt x="546" y="154"/>
                  </a:cubicBezTo>
                  <a:cubicBezTo>
                    <a:pt x="552" y="147"/>
                    <a:pt x="554" y="137"/>
                    <a:pt x="554" y="124"/>
                  </a:cubicBezTo>
                  <a:cubicBezTo>
                    <a:pt x="554" y="110"/>
                    <a:pt x="551" y="100"/>
                    <a:pt x="546" y="93"/>
                  </a:cubicBezTo>
                  <a:cubicBezTo>
                    <a:pt x="540" y="87"/>
                    <a:pt x="532" y="83"/>
                    <a:pt x="522" y="83"/>
                  </a:cubicBezTo>
                  <a:cubicBezTo>
                    <a:pt x="511" y="83"/>
                    <a:pt x="503" y="87"/>
                    <a:pt x="497" y="94"/>
                  </a:cubicBezTo>
                  <a:cubicBezTo>
                    <a:pt x="491" y="101"/>
                    <a:pt x="488" y="111"/>
                    <a:pt x="488" y="124"/>
                  </a:cubicBezTo>
                  <a:close/>
                  <a:moveTo>
                    <a:pt x="628" y="94"/>
                  </a:moveTo>
                  <a:cubicBezTo>
                    <a:pt x="628" y="98"/>
                    <a:pt x="629" y="101"/>
                    <a:pt x="632" y="104"/>
                  </a:cubicBezTo>
                  <a:cubicBezTo>
                    <a:pt x="635" y="106"/>
                    <a:pt x="641" y="109"/>
                    <a:pt x="650" y="113"/>
                  </a:cubicBezTo>
                  <a:cubicBezTo>
                    <a:pt x="661" y="117"/>
                    <a:pt x="669" y="123"/>
                    <a:pt x="674" y="129"/>
                  </a:cubicBezTo>
                  <a:cubicBezTo>
                    <a:pt x="679" y="134"/>
                    <a:pt x="681" y="141"/>
                    <a:pt x="681" y="150"/>
                  </a:cubicBezTo>
                  <a:cubicBezTo>
                    <a:pt x="681" y="161"/>
                    <a:pt x="677" y="171"/>
                    <a:pt x="668" y="178"/>
                  </a:cubicBezTo>
                  <a:cubicBezTo>
                    <a:pt x="659" y="185"/>
                    <a:pt x="647" y="188"/>
                    <a:pt x="631" y="188"/>
                  </a:cubicBezTo>
                  <a:cubicBezTo>
                    <a:pt x="626" y="188"/>
                    <a:pt x="621" y="188"/>
                    <a:pt x="614" y="187"/>
                  </a:cubicBezTo>
                  <a:cubicBezTo>
                    <a:pt x="608" y="185"/>
                    <a:pt x="603" y="184"/>
                    <a:pt x="599" y="182"/>
                  </a:cubicBezTo>
                  <a:cubicBezTo>
                    <a:pt x="599" y="153"/>
                    <a:pt x="599" y="153"/>
                    <a:pt x="599" y="153"/>
                  </a:cubicBezTo>
                  <a:cubicBezTo>
                    <a:pt x="604" y="157"/>
                    <a:pt x="610" y="160"/>
                    <a:pt x="616" y="162"/>
                  </a:cubicBezTo>
                  <a:cubicBezTo>
                    <a:pt x="622" y="164"/>
                    <a:pt x="627" y="165"/>
                    <a:pt x="632" y="165"/>
                  </a:cubicBezTo>
                  <a:cubicBezTo>
                    <a:pt x="639" y="165"/>
                    <a:pt x="644" y="164"/>
                    <a:pt x="647" y="162"/>
                  </a:cubicBezTo>
                  <a:cubicBezTo>
                    <a:pt x="650" y="161"/>
                    <a:pt x="652" y="157"/>
                    <a:pt x="652" y="153"/>
                  </a:cubicBezTo>
                  <a:cubicBezTo>
                    <a:pt x="652" y="149"/>
                    <a:pt x="650" y="146"/>
                    <a:pt x="647" y="143"/>
                  </a:cubicBezTo>
                  <a:cubicBezTo>
                    <a:pt x="643" y="140"/>
                    <a:pt x="637" y="137"/>
                    <a:pt x="628" y="133"/>
                  </a:cubicBezTo>
                  <a:cubicBezTo>
                    <a:pt x="617" y="129"/>
                    <a:pt x="610" y="124"/>
                    <a:pt x="605" y="118"/>
                  </a:cubicBezTo>
                  <a:cubicBezTo>
                    <a:pt x="601" y="113"/>
                    <a:pt x="599" y="105"/>
                    <a:pt x="599" y="97"/>
                  </a:cubicBezTo>
                  <a:cubicBezTo>
                    <a:pt x="599" y="86"/>
                    <a:pt x="603" y="76"/>
                    <a:pt x="612" y="69"/>
                  </a:cubicBezTo>
                  <a:cubicBezTo>
                    <a:pt x="621" y="62"/>
                    <a:pt x="632" y="58"/>
                    <a:pt x="646" y="58"/>
                  </a:cubicBezTo>
                  <a:cubicBezTo>
                    <a:pt x="651" y="58"/>
                    <a:pt x="656" y="59"/>
                    <a:pt x="661" y="60"/>
                  </a:cubicBezTo>
                  <a:cubicBezTo>
                    <a:pt x="666" y="61"/>
                    <a:pt x="671" y="62"/>
                    <a:pt x="674" y="64"/>
                  </a:cubicBezTo>
                  <a:cubicBezTo>
                    <a:pt x="674" y="91"/>
                    <a:pt x="674" y="91"/>
                    <a:pt x="674" y="91"/>
                  </a:cubicBezTo>
                  <a:cubicBezTo>
                    <a:pt x="671" y="89"/>
                    <a:pt x="666" y="86"/>
                    <a:pt x="661" y="85"/>
                  </a:cubicBezTo>
                  <a:cubicBezTo>
                    <a:pt x="656" y="83"/>
                    <a:pt x="651" y="82"/>
                    <a:pt x="646" y="82"/>
                  </a:cubicBezTo>
                  <a:cubicBezTo>
                    <a:pt x="640" y="82"/>
                    <a:pt x="636" y="83"/>
                    <a:pt x="633" y="85"/>
                  </a:cubicBezTo>
                  <a:cubicBezTo>
                    <a:pt x="630" y="87"/>
                    <a:pt x="628" y="90"/>
                    <a:pt x="628" y="94"/>
                  </a:cubicBezTo>
                  <a:close/>
                  <a:moveTo>
                    <a:pt x="694" y="125"/>
                  </a:moveTo>
                  <a:cubicBezTo>
                    <a:pt x="694" y="105"/>
                    <a:pt x="700" y="89"/>
                    <a:pt x="711" y="77"/>
                  </a:cubicBezTo>
                  <a:cubicBezTo>
                    <a:pt x="723" y="65"/>
                    <a:pt x="739" y="59"/>
                    <a:pt x="759" y="59"/>
                  </a:cubicBezTo>
                  <a:cubicBezTo>
                    <a:pt x="779" y="59"/>
                    <a:pt x="794" y="64"/>
                    <a:pt x="805" y="76"/>
                  </a:cubicBezTo>
                  <a:cubicBezTo>
                    <a:pt x="816" y="87"/>
                    <a:pt x="821" y="103"/>
                    <a:pt x="821" y="123"/>
                  </a:cubicBezTo>
                  <a:cubicBezTo>
                    <a:pt x="821" y="143"/>
                    <a:pt x="815" y="159"/>
                    <a:pt x="804" y="171"/>
                  </a:cubicBezTo>
                  <a:cubicBezTo>
                    <a:pt x="792" y="182"/>
                    <a:pt x="776" y="188"/>
                    <a:pt x="756" y="188"/>
                  </a:cubicBezTo>
                  <a:cubicBezTo>
                    <a:pt x="737" y="188"/>
                    <a:pt x="722" y="183"/>
                    <a:pt x="711" y="171"/>
                  </a:cubicBezTo>
                  <a:cubicBezTo>
                    <a:pt x="699" y="160"/>
                    <a:pt x="694" y="145"/>
                    <a:pt x="694" y="125"/>
                  </a:cubicBezTo>
                  <a:close/>
                  <a:moveTo>
                    <a:pt x="724" y="124"/>
                  </a:moveTo>
                  <a:cubicBezTo>
                    <a:pt x="724" y="137"/>
                    <a:pt x="727" y="147"/>
                    <a:pt x="733" y="154"/>
                  </a:cubicBezTo>
                  <a:cubicBezTo>
                    <a:pt x="739" y="161"/>
                    <a:pt x="747" y="164"/>
                    <a:pt x="758" y="164"/>
                  </a:cubicBezTo>
                  <a:cubicBezTo>
                    <a:pt x="769" y="164"/>
                    <a:pt x="777" y="161"/>
                    <a:pt x="782" y="154"/>
                  </a:cubicBezTo>
                  <a:cubicBezTo>
                    <a:pt x="788" y="147"/>
                    <a:pt x="791" y="137"/>
                    <a:pt x="791" y="124"/>
                  </a:cubicBezTo>
                  <a:cubicBezTo>
                    <a:pt x="791" y="110"/>
                    <a:pt x="788" y="100"/>
                    <a:pt x="782" y="93"/>
                  </a:cubicBezTo>
                  <a:cubicBezTo>
                    <a:pt x="776" y="87"/>
                    <a:pt x="768" y="83"/>
                    <a:pt x="758" y="83"/>
                  </a:cubicBezTo>
                  <a:cubicBezTo>
                    <a:pt x="747" y="83"/>
                    <a:pt x="739" y="87"/>
                    <a:pt x="733" y="94"/>
                  </a:cubicBezTo>
                  <a:cubicBezTo>
                    <a:pt x="727" y="101"/>
                    <a:pt x="724" y="111"/>
                    <a:pt x="724" y="124"/>
                  </a:cubicBezTo>
                  <a:close/>
                  <a:moveTo>
                    <a:pt x="918" y="85"/>
                  </a:moveTo>
                  <a:cubicBezTo>
                    <a:pt x="874" y="85"/>
                    <a:pt x="874" y="85"/>
                    <a:pt x="874" y="85"/>
                  </a:cubicBezTo>
                  <a:cubicBezTo>
                    <a:pt x="874" y="185"/>
                    <a:pt x="874" y="185"/>
                    <a:pt x="874" y="185"/>
                  </a:cubicBezTo>
                  <a:cubicBezTo>
                    <a:pt x="845" y="185"/>
                    <a:pt x="845" y="185"/>
                    <a:pt x="845" y="185"/>
                  </a:cubicBezTo>
                  <a:cubicBezTo>
                    <a:pt x="845" y="85"/>
                    <a:pt x="845" y="85"/>
                    <a:pt x="845" y="85"/>
                  </a:cubicBezTo>
                  <a:cubicBezTo>
                    <a:pt x="824" y="85"/>
                    <a:pt x="824" y="85"/>
                    <a:pt x="824" y="85"/>
                  </a:cubicBezTo>
                  <a:cubicBezTo>
                    <a:pt x="824" y="61"/>
                    <a:pt x="824" y="61"/>
                    <a:pt x="824" y="61"/>
                  </a:cubicBezTo>
                  <a:cubicBezTo>
                    <a:pt x="845" y="61"/>
                    <a:pt x="845" y="61"/>
                    <a:pt x="845" y="61"/>
                  </a:cubicBezTo>
                  <a:cubicBezTo>
                    <a:pt x="845" y="44"/>
                    <a:pt x="845" y="44"/>
                    <a:pt x="845" y="44"/>
                  </a:cubicBezTo>
                  <a:cubicBezTo>
                    <a:pt x="845" y="31"/>
                    <a:pt x="849" y="21"/>
                    <a:pt x="858" y="12"/>
                  </a:cubicBezTo>
                  <a:cubicBezTo>
                    <a:pt x="866" y="4"/>
                    <a:pt x="877" y="0"/>
                    <a:pt x="890" y="0"/>
                  </a:cubicBezTo>
                  <a:cubicBezTo>
                    <a:pt x="894" y="0"/>
                    <a:pt x="897" y="0"/>
                    <a:pt x="900" y="0"/>
                  </a:cubicBezTo>
                  <a:cubicBezTo>
                    <a:pt x="902" y="1"/>
                    <a:pt x="905" y="1"/>
                    <a:pt x="907" y="2"/>
                  </a:cubicBezTo>
                  <a:cubicBezTo>
                    <a:pt x="907" y="27"/>
                    <a:pt x="907" y="27"/>
                    <a:pt x="907" y="27"/>
                  </a:cubicBezTo>
                  <a:cubicBezTo>
                    <a:pt x="906" y="27"/>
                    <a:pt x="904" y="26"/>
                    <a:pt x="902" y="25"/>
                  </a:cubicBezTo>
                  <a:cubicBezTo>
                    <a:pt x="899" y="24"/>
                    <a:pt x="897" y="24"/>
                    <a:pt x="893" y="24"/>
                  </a:cubicBezTo>
                  <a:cubicBezTo>
                    <a:pt x="887" y="24"/>
                    <a:pt x="883" y="26"/>
                    <a:pt x="879" y="30"/>
                  </a:cubicBezTo>
                  <a:cubicBezTo>
                    <a:pt x="876" y="33"/>
                    <a:pt x="874" y="39"/>
                    <a:pt x="874" y="47"/>
                  </a:cubicBezTo>
                  <a:cubicBezTo>
                    <a:pt x="874" y="61"/>
                    <a:pt x="874" y="61"/>
                    <a:pt x="874" y="61"/>
                  </a:cubicBezTo>
                  <a:cubicBezTo>
                    <a:pt x="918" y="61"/>
                    <a:pt x="918" y="61"/>
                    <a:pt x="918" y="61"/>
                  </a:cubicBezTo>
                  <a:cubicBezTo>
                    <a:pt x="918" y="34"/>
                    <a:pt x="918" y="34"/>
                    <a:pt x="918" y="34"/>
                  </a:cubicBezTo>
                  <a:cubicBezTo>
                    <a:pt x="947" y="25"/>
                    <a:pt x="947" y="25"/>
                    <a:pt x="947" y="25"/>
                  </a:cubicBezTo>
                  <a:cubicBezTo>
                    <a:pt x="947" y="61"/>
                    <a:pt x="947" y="61"/>
                    <a:pt x="947" y="61"/>
                  </a:cubicBezTo>
                  <a:cubicBezTo>
                    <a:pt x="977" y="61"/>
                    <a:pt x="977" y="61"/>
                    <a:pt x="977" y="61"/>
                  </a:cubicBezTo>
                  <a:cubicBezTo>
                    <a:pt x="977" y="85"/>
                    <a:pt x="977" y="85"/>
                    <a:pt x="977" y="85"/>
                  </a:cubicBezTo>
                  <a:cubicBezTo>
                    <a:pt x="947" y="85"/>
                    <a:pt x="947" y="85"/>
                    <a:pt x="947" y="85"/>
                  </a:cubicBezTo>
                  <a:cubicBezTo>
                    <a:pt x="947" y="143"/>
                    <a:pt x="947" y="143"/>
                    <a:pt x="947" y="143"/>
                  </a:cubicBezTo>
                  <a:cubicBezTo>
                    <a:pt x="947" y="151"/>
                    <a:pt x="948" y="156"/>
                    <a:pt x="951" y="159"/>
                  </a:cubicBezTo>
                  <a:cubicBezTo>
                    <a:pt x="954" y="163"/>
                    <a:pt x="958" y="164"/>
                    <a:pt x="964" y="164"/>
                  </a:cubicBezTo>
                  <a:cubicBezTo>
                    <a:pt x="966" y="164"/>
                    <a:pt x="968" y="164"/>
                    <a:pt x="970" y="163"/>
                  </a:cubicBezTo>
                  <a:cubicBezTo>
                    <a:pt x="973" y="162"/>
                    <a:pt x="975" y="161"/>
                    <a:pt x="977" y="160"/>
                  </a:cubicBezTo>
                  <a:cubicBezTo>
                    <a:pt x="977" y="184"/>
                    <a:pt x="977" y="184"/>
                    <a:pt x="977" y="184"/>
                  </a:cubicBezTo>
                  <a:cubicBezTo>
                    <a:pt x="975" y="185"/>
                    <a:pt x="972" y="186"/>
                    <a:pt x="967" y="187"/>
                  </a:cubicBezTo>
                  <a:cubicBezTo>
                    <a:pt x="963" y="188"/>
                    <a:pt x="959" y="188"/>
                    <a:pt x="955" y="188"/>
                  </a:cubicBezTo>
                  <a:cubicBezTo>
                    <a:pt x="942" y="188"/>
                    <a:pt x="933" y="185"/>
                    <a:pt x="927" y="179"/>
                  </a:cubicBezTo>
                  <a:cubicBezTo>
                    <a:pt x="921" y="172"/>
                    <a:pt x="918" y="162"/>
                    <a:pt x="918" y="149"/>
                  </a:cubicBezTo>
                  <a:lnTo>
                    <a:pt x="918" y="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0" name="Google Shape;4170;p109"/>
            <p:cNvSpPr/>
            <p:nvPr/>
          </p:nvSpPr>
          <p:spPr>
            <a:xfrm>
              <a:off x="428" y="664"/>
              <a:ext cx="300" cy="300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1" name="Google Shape;4171;p109"/>
            <p:cNvSpPr/>
            <p:nvPr/>
          </p:nvSpPr>
          <p:spPr>
            <a:xfrm>
              <a:off x="736" y="664"/>
              <a:ext cx="300" cy="300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2" name="Google Shape;4172;p109"/>
            <p:cNvSpPr/>
            <p:nvPr/>
          </p:nvSpPr>
          <p:spPr>
            <a:xfrm>
              <a:off x="428" y="975"/>
              <a:ext cx="300" cy="300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3" name="Google Shape;4173;p109"/>
            <p:cNvSpPr/>
            <p:nvPr/>
          </p:nvSpPr>
          <p:spPr>
            <a:xfrm>
              <a:off x="736" y="975"/>
              <a:ext cx="300" cy="300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4" name="Google Shape;4174;p109"/>
            <p:cNvSpPr/>
            <p:nvPr/>
          </p:nvSpPr>
          <p:spPr>
            <a:xfrm>
              <a:off x="428" y="664"/>
              <a:ext cx="300" cy="300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5" name="Google Shape;4175;p109"/>
            <p:cNvSpPr/>
            <p:nvPr/>
          </p:nvSpPr>
          <p:spPr>
            <a:xfrm>
              <a:off x="736" y="664"/>
              <a:ext cx="300" cy="300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6" name="Google Shape;4176;p109"/>
            <p:cNvSpPr/>
            <p:nvPr/>
          </p:nvSpPr>
          <p:spPr>
            <a:xfrm>
              <a:off x="428" y="975"/>
              <a:ext cx="300" cy="300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7" name="Google Shape;4177;p109"/>
            <p:cNvSpPr/>
            <p:nvPr/>
          </p:nvSpPr>
          <p:spPr>
            <a:xfrm>
              <a:off x="736" y="975"/>
              <a:ext cx="300" cy="300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85">
          <p15:clr>
            <a:srgbClr val="5ACBF0"/>
          </p15:clr>
        </p15:guide>
        <p15:guide id="2" orient="horz" pos="2447">
          <p15:clr>
            <a:srgbClr val="5ACBF0"/>
          </p15:clr>
        </p15:guide>
        <p15:guide id="3" pos="6011">
          <p15:clr>
            <a:srgbClr val="5ACBF0"/>
          </p15:clr>
        </p15:guide>
        <p15:guide id="4" orient="horz" pos="2118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dk1"/>
        </a:solidFill>
        <a:effectLst/>
      </p:bgPr>
    </p:bg>
    <p:spTree>
      <p:nvGrpSpPr>
        <p:cNvPr id="1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9" name="Google Shape;4179;p110"/>
          <p:cNvPicPr preferRelativeResize="0"/>
          <p:nvPr/>
        </p:nvPicPr>
        <p:blipFill rotWithShape="1">
          <a:blip r:embed="rId2">
            <a:alphaModFix/>
          </a:blip>
          <a:srcRect l="1097" t="2840" b="12614"/>
          <a:stretch/>
        </p:blipFill>
        <p:spPr>
          <a:xfrm>
            <a:off x="0" y="1"/>
            <a:ext cx="12058183" cy="6857029"/>
          </a:xfrm>
          <a:prstGeom prst="rect">
            <a:avLst/>
          </a:prstGeom>
          <a:noFill/>
          <a:ln>
            <a:noFill/>
          </a:ln>
        </p:spPr>
      </p:pic>
      <p:sp>
        <p:nvSpPr>
          <p:cNvPr id="4180" name="Google Shape;4180;p110"/>
          <p:cNvSpPr/>
          <p:nvPr/>
        </p:nvSpPr>
        <p:spPr>
          <a:xfrm>
            <a:off x="-1012371" y="1"/>
            <a:ext cx="15185700" cy="6858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181" name="Google Shape;4181;p110"/>
          <p:cNvGrpSpPr/>
          <p:nvPr/>
        </p:nvGrpSpPr>
        <p:grpSpPr>
          <a:xfrm>
            <a:off x="584199" y="585789"/>
            <a:ext cx="2032492" cy="292700"/>
            <a:chOff x="584200" y="585788"/>
            <a:chExt cx="2032492" cy="292700"/>
          </a:xfrm>
        </p:grpSpPr>
        <p:sp>
          <p:nvSpPr>
            <p:cNvPr id="4182" name="Google Shape;4182;p110"/>
            <p:cNvSpPr/>
            <p:nvPr/>
          </p:nvSpPr>
          <p:spPr>
            <a:xfrm>
              <a:off x="584200" y="585788"/>
              <a:ext cx="138000" cy="139500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3" name="Google Shape;4183;p110"/>
            <p:cNvSpPr/>
            <p:nvPr/>
          </p:nvSpPr>
          <p:spPr>
            <a:xfrm>
              <a:off x="735923" y="585788"/>
              <a:ext cx="138000" cy="139500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4" name="Google Shape;4184;p110"/>
            <p:cNvSpPr/>
            <p:nvPr/>
          </p:nvSpPr>
          <p:spPr>
            <a:xfrm>
              <a:off x="584200" y="738988"/>
              <a:ext cx="138000" cy="139500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5" name="Google Shape;4185;p110"/>
            <p:cNvSpPr/>
            <p:nvPr/>
          </p:nvSpPr>
          <p:spPr>
            <a:xfrm>
              <a:off x="735923" y="738988"/>
              <a:ext cx="138000" cy="139500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4186" name="Google Shape;4186;p110"/>
            <p:cNvGrpSpPr/>
            <p:nvPr/>
          </p:nvGrpSpPr>
          <p:grpSpPr>
            <a:xfrm>
              <a:off x="584200" y="585788"/>
              <a:ext cx="2032492" cy="292700"/>
              <a:chOff x="584200" y="585788"/>
              <a:chExt cx="2032492" cy="292700"/>
            </a:xfrm>
          </p:grpSpPr>
          <p:sp>
            <p:nvSpPr>
              <p:cNvPr id="4187" name="Google Shape;4187;p110"/>
              <p:cNvSpPr/>
              <p:nvPr/>
            </p:nvSpPr>
            <p:spPr>
              <a:xfrm>
                <a:off x="1996994" y="644901"/>
                <a:ext cx="165023" cy="17438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54" extrusionOk="0">
                    <a:moveTo>
                      <a:pt x="202" y="0"/>
                    </a:moveTo>
                    <a:lnTo>
                      <a:pt x="335" y="354"/>
                    </a:lnTo>
                    <a:lnTo>
                      <a:pt x="267" y="354"/>
                    </a:lnTo>
                    <a:lnTo>
                      <a:pt x="237" y="266"/>
                    </a:lnTo>
                    <a:lnTo>
                      <a:pt x="96" y="266"/>
                    </a:lnTo>
                    <a:lnTo>
                      <a:pt x="67" y="354"/>
                    </a:lnTo>
                    <a:lnTo>
                      <a:pt x="0" y="354"/>
                    </a:lnTo>
                    <a:lnTo>
                      <a:pt x="133" y="0"/>
                    </a:lnTo>
                    <a:lnTo>
                      <a:pt x="202" y="0"/>
                    </a:lnTo>
                    <a:close/>
                    <a:moveTo>
                      <a:pt x="165" y="66"/>
                    </a:moveTo>
                    <a:lnTo>
                      <a:pt x="112" y="214"/>
                    </a:lnTo>
                    <a:lnTo>
                      <a:pt x="218" y="214"/>
                    </a:lnTo>
                    <a:lnTo>
                      <a:pt x="167" y="66"/>
                    </a:lnTo>
                    <a:lnTo>
                      <a:pt x="165" y="6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88" name="Google Shape;4188;p110"/>
              <p:cNvSpPr/>
              <p:nvPr/>
            </p:nvSpPr>
            <p:spPr>
              <a:xfrm>
                <a:off x="2171869" y="693669"/>
                <a:ext cx="104925" cy="125615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55" extrusionOk="0">
                    <a:moveTo>
                      <a:pt x="8" y="0"/>
                    </a:moveTo>
                    <a:lnTo>
                      <a:pt x="211" y="0"/>
                    </a:lnTo>
                    <a:lnTo>
                      <a:pt x="211" y="24"/>
                    </a:lnTo>
                    <a:lnTo>
                      <a:pt x="78" y="208"/>
                    </a:lnTo>
                    <a:lnTo>
                      <a:pt x="213" y="208"/>
                    </a:lnTo>
                    <a:lnTo>
                      <a:pt x="213" y="255"/>
                    </a:lnTo>
                    <a:lnTo>
                      <a:pt x="0" y="255"/>
                    </a:lnTo>
                    <a:lnTo>
                      <a:pt x="0" y="229"/>
                    </a:lnTo>
                    <a:lnTo>
                      <a:pt x="131" y="49"/>
                    </a:lnTo>
                    <a:lnTo>
                      <a:pt x="8" y="49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89" name="Google Shape;4189;p110"/>
              <p:cNvSpPr/>
              <p:nvPr/>
            </p:nvSpPr>
            <p:spPr>
              <a:xfrm>
                <a:off x="2289602" y="693669"/>
                <a:ext cx="111822" cy="128078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6" extrusionOk="0">
                    <a:moveTo>
                      <a:pt x="111" y="0"/>
                    </a:moveTo>
                    <a:cubicBezTo>
                      <a:pt x="111" y="124"/>
                      <a:pt x="111" y="124"/>
                      <a:pt x="111" y="124"/>
                    </a:cubicBezTo>
                    <a:cubicBezTo>
                      <a:pt x="81" y="124"/>
                      <a:pt x="81" y="124"/>
                      <a:pt x="81" y="124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77" y="114"/>
                      <a:pt x="72" y="118"/>
                      <a:pt x="66" y="121"/>
                    </a:cubicBezTo>
                    <a:cubicBezTo>
                      <a:pt x="59" y="124"/>
                      <a:pt x="52" y="126"/>
                      <a:pt x="44" y="126"/>
                    </a:cubicBezTo>
                    <a:cubicBezTo>
                      <a:pt x="29" y="126"/>
                      <a:pt x="18" y="122"/>
                      <a:pt x="11" y="114"/>
                    </a:cubicBezTo>
                    <a:cubicBezTo>
                      <a:pt x="3" y="106"/>
                      <a:pt x="0" y="93"/>
                      <a:pt x="0" y="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29" y="83"/>
                      <a:pt x="31" y="91"/>
                      <a:pt x="35" y="96"/>
                    </a:cubicBezTo>
                    <a:cubicBezTo>
                      <a:pt x="40" y="101"/>
                      <a:pt x="46" y="104"/>
                      <a:pt x="54" y="104"/>
                    </a:cubicBezTo>
                    <a:cubicBezTo>
                      <a:pt x="62" y="104"/>
                      <a:pt x="69" y="101"/>
                      <a:pt x="74" y="95"/>
                    </a:cubicBezTo>
                    <a:cubicBezTo>
                      <a:pt x="79" y="89"/>
                      <a:pt x="81" y="82"/>
                      <a:pt x="81" y="72"/>
                    </a:cubicBezTo>
                    <a:cubicBezTo>
                      <a:pt x="81" y="0"/>
                      <a:pt x="81" y="0"/>
                      <a:pt x="81" y="0"/>
                    </a:cubicBez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0" name="Google Shape;4190;p110"/>
              <p:cNvSpPr/>
              <p:nvPr/>
            </p:nvSpPr>
            <p:spPr>
              <a:xfrm>
                <a:off x="2428517" y="691698"/>
                <a:ext cx="72413" cy="127585"/>
              </a:xfrm>
              <a:custGeom>
                <a:avLst/>
                <a:gdLst/>
                <a:ahLst/>
                <a:cxnLst/>
                <a:rect l="l" t="t" r="r" b="b"/>
                <a:pathLst>
                  <a:path w="72" h="126" extrusionOk="0">
                    <a:moveTo>
                      <a:pt x="61" y="0"/>
                    </a:moveTo>
                    <a:cubicBezTo>
                      <a:pt x="63" y="0"/>
                      <a:pt x="65" y="1"/>
                      <a:pt x="67" y="1"/>
                    </a:cubicBezTo>
                    <a:cubicBezTo>
                      <a:pt x="69" y="1"/>
                      <a:pt x="70" y="2"/>
                      <a:pt x="72" y="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0" y="31"/>
                      <a:pt x="68" y="29"/>
                      <a:pt x="65" y="28"/>
                    </a:cubicBezTo>
                    <a:cubicBezTo>
                      <a:pt x="62" y="27"/>
                      <a:pt x="58" y="27"/>
                      <a:pt x="54" y="27"/>
                    </a:cubicBezTo>
                    <a:cubicBezTo>
                      <a:pt x="47" y="27"/>
                      <a:pt x="41" y="30"/>
                      <a:pt x="36" y="36"/>
                    </a:cubicBezTo>
                    <a:cubicBezTo>
                      <a:pt x="31" y="42"/>
                      <a:pt x="29" y="51"/>
                      <a:pt x="29" y="64"/>
                    </a:cubicBezTo>
                    <a:cubicBezTo>
                      <a:pt x="29" y="126"/>
                      <a:pt x="29" y="126"/>
                      <a:pt x="29" y="126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2" y="15"/>
                      <a:pt x="36" y="10"/>
                      <a:pt x="41" y="6"/>
                    </a:cubicBezTo>
                    <a:cubicBezTo>
                      <a:pt x="47" y="2"/>
                      <a:pt x="53" y="0"/>
                      <a:pt x="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1" name="Google Shape;4191;p110"/>
              <p:cNvSpPr/>
              <p:nvPr/>
            </p:nvSpPr>
            <p:spPr>
              <a:xfrm>
                <a:off x="2501915" y="691698"/>
                <a:ext cx="114777" cy="131033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29" extrusionOk="0">
                    <a:moveTo>
                      <a:pt x="104" y="95"/>
                    </a:moveTo>
                    <a:cubicBezTo>
                      <a:pt x="104" y="119"/>
                      <a:pt x="104" y="119"/>
                      <a:pt x="104" y="119"/>
                    </a:cubicBezTo>
                    <a:cubicBezTo>
                      <a:pt x="99" y="122"/>
                      <a:pt x="92" y="125"/>
                      <a:pt x="85" y="127"/>
                    </a:cubicBezTo>
                    <a:cubicBezTo>
                      <a:pt x="77" y="128"/>
                      <a:pt x="69" y="129"/>
                      <a:pt x="60" y="129"/>
                    </a:cubicBezTo>
                    <a:cubicBezTo>
                      <a:pt x="41" y="129"/>
                      <a:pt x="26" y="124"/>
                      <a:pt x="16" y="113"/>
                    </a:cubicBezTo>
                    <a:cubicBezTo>
                      <a:pt x="5" y="101"/>
                      <a:pt x="0" y="86"/>
                      <a:pt x="0" y="66"/>
                    </a:cubicBezTo>
                    <a:cubicBezTo>
                      <a:pt x="0" y="47"/>
                      <a:pt x="6" y="31"/>
                      <a:pt x="17" y="19"/>
                    </a:cubicBezTo>
                    <a:cubicBezTo>
                      <a:pt x="28" y="6"/>
                      <a:pt x="42" y="0"/>
                      <a:pt x="59" y="0"/>
                    </a:cubicBezTo>
                    <a:cubicBezTo>
                      <a:pt x="76" y="0"/>
                      <a:pt x="90" y="5"/>
                      <a:pt x="99" y="16"/>
                    </a:cubicBezTo>
                    <a:cubicBezTo>
                      <a:pt x="109" y="26"/>
                      <a:pt x="114" y="41"/>
                      <a:pt x="114" y="59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29" y="73"/>
                      <a:pt x="29" y="73"/>
                      <a:pt x="29" y="73"/>
                    </a:cubicBezTo>
                    <a:cubicBezTo>
                      <a:pt x="30" y="86"/>
                      <a:pt x="34" y="94"/>
                      <a:pt x="41" y="99"/>
                    </a:cubicBezTo>
                    <a:cubicBezTo>
                      <a:pt x="47" y="104"/>
                      <a:pt x="56" y="107"/>
                      <a:pt x="67" y="107"/>
                    </a:cubicBezTo>
                    <a:cubicBezTo>
                      <a:pt x="74" y="107"/>
                      <a:pt x="80" y="106"/>
                      <a:pt x="87" y="104"/>
                    </a:cubicBezTo>
                    <a:cubicBezTo>
                      <a:pt x="93" y="101"/>
                      <a:pt x="99" y="99"/>
                      <a:pt x="104" y="95"/>
                    </a:cubicBezTo>
                    <a:close/>
                    <a:moveTo>
                      <a:pt x="85" y="52"/>
                    </a:moveTo>
                    <a:cubicBezTo>
                      <a:pt x="85" y="42"/>
                      <a:pt x="83" y="35"/>
                      <a:pt x="78" y="30"/>
                    </a:cubicBezTo>
                    <a:cubicBezTo>
                      <a:pt x="74" y="25"/>
                      <a:pt x="68" y="22"/>
                      <a:pt x="59" y="22"/>
                    </a:cubicBezTo>
                    <a:cubicBezTo>
                      <a:pt x="52" y="22"/>
                      <a:pt x="46" y="25"/>
                      <a:pt x="41" y="30"/>
                    </a:cubicBezTo>
                    <a:cubicBezTo>
                      <a:pt x="35" y="35"/>
                      <a:pt x="31" y="42"/>
                      <a:pt x="30" y="52"/>
                    </a:cubicBezTo>
                    <a:lnTo>
                      <a:pt x="85" y="5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2" name="Google Shape;4192;p110"/>
              <p:cNvSpPr/>
              <p:nvPr/>
            </p:nvSpPr>
            <p:spPr>
              <a:xfrm>
                <a:off x="960551" y="631600"/>
                <a:ext cx="983241" cy="19113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88" extrusionOk="0">
                    <a:moveTo>
                      <a:pt x="187" y="13"/>
                    </a:moveTo>
                    <a:cubicBezTo>
                      <a:pt x="187" y="185"/>
                      <a:pt x="187" y="185"/>
                      <a:pt x="187" y="185"/>
                    </a:cubicBezTo>
                    <a:cubicBezTo>
                      <a:pt x="157" y="185"/>
                      <a:pt x="157" y="185"/>
                      <a:pt x="157" y="185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03" y="185"/>
                      <a:pt x="103" y="185"/>
                      <a:pt x="103" y="185"/>
                    </a:cubicBezTo>
                    <a:cubicBezTo>
                      <a:pt x="83" y="185"/>
                      <a:pt x="83" y="185"/>
                      <a:pt x="83" y="185"/>
                    </a:cubicBezTo>
                    <a:cubicBezTo>
                      <a:pt x="28" y="50"/>
                      <a:pt x="28" y="50"/>
                      <a:pt x="28" y="50"/>
                    </a:cubicBezTo>
                    <a:cubicBezTo>
                      <a:pt x="28" y="50"/>
                      <a:pt x="28" y="50"/>
                      <a:pt x="28" y="50"/>
                    </a:cubicBezTo>
                    <a:cubicBezTo>
                      <a:pt x="28" y="185"/>
                      <a:pt x="28" y="185"/>
                      <a:pt x="28" y="185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93" y="141"/>
                      <a:pt x="93" y="141"/>
                      <a:pt x="93" y="141"/>
                    </a:cubicBezTo>
                    <a:cubicBezTo>
                      <a:pt x="94" y="141"/>
                      <a:pt x="94" y="141"/>
                      <a:pt x="94" y="141"/>
                    </a:cubicBezTo>
                    <a:cubicBezTo>
                      <a:pt x="146" y="13"/>
                      <a:pt x="146" y="13"/>
                      <a:pt x="146" y="13"/>
                    </a:cubicBezTo>
                    <a:lnTo>
                      <a:pt x="187" y="13"/>
                    </a:lnTo>
                    <a:close/>
                    <a:moveTo>
                      <a:pt x="212" y="26"/>
                    </a:moveTo>
                    <a:cubicBezTo>
                      <a:pt x="212" y="21"/>
                      <a:pt x="214" y="17"/>
                      <a:pt x="218" y="14"/>
                    </a:cubicBezTo>
                    <a:cubicBezTo>
                      <a:pt x="221" y="10"/>
                      <a:pt x="225" y="9"/>
                      <a:pt x="230" y="9"/>
                    </a:cubicBezTo>
                    <a:cubicBezTo>
                      <a:pt x="235" y="9"/>
                      <a:pt x="240" y="10"/>
                      <a:pt x="243" y="14"/>
                    </a:cubicBezTo>
                    <a:cubicBezTo>
                      <a:pt x="246" y="17"/>
                      <a:pt x="248" y="21"/>
                      <a:pt x="248" y="26"/>
                    </a:cubicBezTo>
                    <a:cubicBezTo>
                      <a:pt x="248" y="30"/>
                      <a:pt x="246" y="34"/>
                      <a:pt x="243" y="38"/>
                    </a:cubicBezTo>
                    <a:cubicBezTo>
                      <a:pt x="239" y="41"/>
                      <a:pt x="235" y="42"/>
                      <a:pt x="230" y="42"/>
                    </a:cubicBezTo>
                    <a:cubicBezTo>
                      <a:pt x="225" y="42"/>
                      <a:pt x="221" y="41"/>
                      <a:pt x="218" y="38"/>
                    </a:cubicBezTo>
                    <a:cubicBezTo>
                      <a:pt x="214" y="34"/>
                      <a:pt x="212" y="30"/>
                      <a:pt x="212" y="26"/>
                    </a:cubicBezTo>
                    <a:close/>
                    <a:moveTo>
                      <a:pt x="245" y="61"/>
                    </a:moveTo>
                    <a:cubicBezTo>
                      <a:pt x="245" y="185"/>
                      <a:pt x="245" y="185"/>
                      <a:pt x="245" y="185"/>
                    </a:cubicBezTo>
                    <a:cubicBezTo>
                      <a:pt x="215" y="185"/>
                      <a:pt x="215" y="185"/>
                      <a:pt x="215" y="185"/>
                    </a:cubicBezTo>
                    <a:cubicBezTo>
                      <a:pt x="215" y="61"/>
                      <a:pt x="215" y="61"/>
                      <a:pt x="215" y="61"/>
                    </a:cubicBezTo>
                    <a:lnTo>
                      <a:pt x="245" y="61"/>
                    </a:lnTo>
                    <a:close/>
                    <a:moveTo>
                      <a:pt x="333" y="164"/>
                    </a:moveTo>
                    <a:cubicBezTo>
                      <a:pt x="337" y="164"/>
                      <a:pt x="342" y="163"/>
                      <a:pt x="347" y="161"/>
                    </a:cubicBezTo>
                    <a:cubicBezTo>
                      <a:pt x="353" y="159"/>
                      <a:pt x="357" y="156"/>
                      <a:pt x="362" y="153"/>
                    </a:cubicBezTo>
                    <a:cubicBezTo>
                      <a:pt x="362" y="180"/>
                      <a:pt x="362" y="180"/>
                      <a:pt x="362" y="180"/>
                    </a:cubicBezTo>
                    <a:cubicBezTo>
                      <a:pt x="357" y="183"/>
                      <a:pt x="352" y="185"/>
                      <a:pt x="346" y="186"/>
                    </a:cubicBezTo>
                    <a:cubicBezTo>
                      <a:pt x="340" y="188"/>
                      <a:pt x="334" y="188"/>
                      <a:pt x="327" y="188"/>
                    </a:cubicBezTo>
                    <a:cubicBezTo>
                      <a:pt x="308" y="188"/>
                      <a:pt x="294" y="183"/>
                      <a:pt x="282" y="171"/>
                    </a:cubicBezTo>
                    <a:cubicBezTo>
                      <a:pt x="271" y="160"/>
                      <a:pt x="265" y="145"/>
                      <a:pt x="265" y="127"/>
                    </a:cubicBezTo>
                    <a:cubicBezTo>
                      <a:pt x="265" y="107"/>
                      <a:pt x="271" y="91"/>
                      <a:pt x="282" y="78"/>
                    </a:cubicBezTo>
                    <a:cubicBezTo>
                      <a:pt x="294" y="65"/>
                      <a:pt x="311" y="58"/>
                      <a:pt x="332" y="58"/>
                    </a:cubicBezTo>
                    <a:cubicBezTo>
                      <a:pt x="337" y="58"/>
                      <a:pt x="343" y="59"/>
                      <a:pt x="349" y="60"/>
                    </a:cubicBezTo>
                    <a:cubicBezTo>
                      <a:pt x="354" y="62"/>
                      <a:pt x="359" y="64"/>
                      <a:pt x="362" y="65"/>
                    </a:cubicBezTo>
                    <a:cubicBezTo>
                      <a:pt x="362" y="93"/>
                      <a:pt x="362" y="93"/>
                      <a:pt x="362" y="93"/>
                    </a:cubicBezTo>
                    <a:cubicBezTo>
                      <a:pt x="357" y="90"/>
                      <a:pt x="353" y="87"/>
                      <a:pt x="348" y="86"/>
                    </a:cubicBezTo>
                    <a:cubicBezTo>
                      <a:pt x="343" y="84"/>
                      <a:pt x="339" y="83"/>
                      <a:pt x="334" y="83"/>
                    </a:cubicBezTo>
                    <a:cubicBezTo>
                      <a:pt x="322" y="83"/>
                      <a:pt x="313" y="87"/>
                      <a:pt x="306" y="94"/>
                    </a:cubicBezTo>
                    <a:cubicBezTo>
                      <a:pt x="299" y="102"/>
                      <a:pt x="295" y="112"/>
                      <a:pt x="295" y="124"/>
                    </a:cubicBezTo>
                    <a:cubicBezTo>
                      <a:pt x="295" y="137"/>
                      <a:pt x="299" y="147"/>
                      <a:pt x="305" y="154"/>
                    </a:cubicBezTo>
                    <a:cubicBezTo>
                      <a:pt x="312" y="161"/>
                      <a:pt x="321" y="164"/>
                      <a:pt x="333" y="164"/>
                    </a:cubicBezTo>
                    <a:close/>
                    <a:moveTo>
                      <a:pt x="445" y="59"/>
                    </a:moveTo>
                    <a:cubicBezTo>
                      <a:pt x="447" y="59"/>
                      <a:pt x="449" y="60"/>
                      <a:pt x="451" y="60"/>
                    </a:cubicBezTo>
                    <a:cubicBezTo>
                      <a:pt x="453" y="60"/>
                      <a:pt x="455" y="61"/>
                      <a:pt x="456" y="61"/>
                    </a:cubicBezTo>
                    <a:cubicBezTo>
                      <a:pt x="456" y="91"/>
                      <a:pt x="456" y="91"/>
                      <a:pt x="456" y="91"/>
                    </a:cubicBezTo>
                    <a:cubicBezTo>
                      <a:pt x="454" y="90"/>
                      <a:pt x="452" y="88"/>
                      <a:pt x="449" y="87"/>
                    </a:cubicBezTo>
                    <a:cubicBezTo>
                      <a:pt x="446" y="86"/>
                      <a:pt x="443" y="86"/>
                      <a:pt x="439" y="86"/>
                    </a:cubicBezTo>
                    <a:cubicBezTo>
                      <a:pt x="431" y="86"/>
                      <a:pt x="425" y="89"/>
                      <a:pt x="420" y="95"/>
                    </a:cubicBezTo>
                    <a:cubicBezTo>
                      <a:pt x="415" y="101"/>
                      <a:pt x="413" y="110"/>
                      <a:pt x="413" y="123"/>
                    </a:cubicBezTo>
                    <a:cubicBezTo>
                      <a:pt x="413" y="185"/>
                      <a:pt x="413" y="185"/>
                      <a:pt x="413" y="185"/>
                    </a:cubicBezTo>
                    <a:cubicBezTo>
                      <a:pt x="384" y="185"/>
                      <a:pt x="384" y="185"/>
                      <a:pt x="384" y="185"/>
                    </a:cubicBezTo>
                    <a:cubicBezTo>
                      <a:pt x="384" y="61"/>
                      <a:pt x="384" y="61"/>
                      <a:pt x="384" y="61"/>
                    </a:cubicBezTo>
                    <a:cubicBezTo>
                      <a:pt x="413" y="61"/>
                      <a:pt x="413" y="61"/>
                      <a:pt x="413" y="61"/>
                    </a:cubicBezTo>
                    <a:cubicBezTo>
                      <a:pt x="413" y="81"/>
                      <a:pt x="413" y="81"/>
                      <a:pt x="413" y="81"/>
                    </a:cubicBezTo>
                    <a:cubicBezTo>
                      <a:pt x="413" y="81"/>
                      <a:pt x="413" y="81"/>
                      <a:pt x="413" y="81"/>
                    </a:cubicBezTo>
                    <a:cubicBezTo>
                      <a:pt x="416" y="74"/>
                      <a:pt x="420" y="69"/>
                      <a:pt x="426" y="65"/>
                    </a:cubicBezTo>
                    <a:cubicBezTo>
                      <a:pt x="431" y="61"/>
                      <a:pt x="437" y="59"/>
                      <a:pt x="445" y="59"/>
                    </a:cubicBezTo>
                    <a:close/>
                    <a:moveTo>
                      <a:pt x="457" y="125"/>
                    </a:moveTo>
                    <a:cubicBezTo>
                      <a:pt x="457" y="105"/>
                      <a:pt x="463" y="89"/>
                      <a:pt x="475" y="77"/>
                    </a:cubicBezTo>
                    <a:cubicBezTo>
                      <a:pt x="486" y="65"/>
                      <a:pt x="502" y="59"/>
                      <a:pt x="523" y="59"/>
                    </a:cubicBezTo>
                    <a:cubicBezTo>
                      <a:pt x="542" y="59"/>
                      <a:pt x="558" y="64"/>
                      <a:pt x="568" y="76"/>
                    </a:cubicBezTo>
                    <a:cubicBezTo>
                      <a:pt x="579" y="87"/>
                      <a:pt x="585" y="103"/>
                      <a:pt x="585" y="123"/>
                    </a:cubicBezTo>
                    <a:cubicBezTo>
                      <a:pt x="585" y="143"/>
                      <a:pt x="579" y="159"/>
                      <a:pt x="567" y="171"/>
                    </a:cubicBezTo>
                    <a:cubicBezTo>
                      <a:pt x="556" y="182"/>
                      <a:pt x="540" y="188"/>
                      <a:pt x="520" y="188"/>
                    </a:cubicBezTo>
                    <a:cubicBezTo>
                      <a:pt x="501" y="188"/>
                      <a:pt x="486" y="183"/>
                      <a:pt x="474" y="171"/>
                    </a:cubicBezTo>
                    <a:cubicBezTo>
                      <a:pt x="463" y="160"/>
                      <a:pt x="457" y="145"/>
                      <a:pt x="457" y="125"/>
                    </a:cubicBezTo>
                    <a:close/>
                    <a:moveTo>
                      <a:pt x="488" y="124"/>
                    </a:moveTo>
                    <a:cubicBezTo>
                      <a:pt x="488" y="137"/>
                      <a:pt x="491" y="147"/>
                      <a:pt x="497" y="154"/>
                    </a:cubicBezTo>
                    <a:cubicBezTo>
                      <a:pt x="503" y="161"/>
                      <a:pt x="511" y="164"/>
                      <a:pt x="522" y="164"/>
                    </a:cubicBezTo>
                    <a:cubicBezTo>
                      <a:pt x="532" y="164"/>
                      <a:pt x="541" y="161"/>
                      <a:pt x="546" y="154"/>
                    </a:cubicBezTo>
                    <a:cubicBezTo>
                      <a:pt x="552" y="147"/>
                      <a:pt x="554" y="137"/>
                      <a:pt x="554" y="124"/>
                    </a:cubicBezTo>
                    <a:cubicBezTo>
                      <a:pt x="554" y="110"/>
                      <a:pt x="551" y="100"/>
                      <a:pt x="546" y="93"/>
                    </a:cubicBezTo>
                    <a:cubicBezTo>
                      <a:pt x="540" y="87"/>
                      <a:pt x="532" y="83"/>
                      <a:pt x="522" y="83"/>
                    </a:cubicBezTo>
                    <a:cubicBezTo>
                      <a:pt x="511" y="83"/>
                      <a:pt x="503" y="87"/>
                      <a:pt x="497" y="94"/>
                    </a:cubicBezTo>
                    <a:cubicBezTo>
                      <a:pt x="491" y="101"/>
                      <a:pt x="488" y="111"/>
                      <a:pt x="488" y="124"/>
                    </a:cubicBezTo>
                    <a:close/>
                    <a:moveTo>
                      <a:pt x="628" y="94"/>
                    </a:moveTo>
                    <a:cubicBezTo>
                      <a:pt x="628" y="98"/>
                      <a:pt x="629" y="101"/>
                      <a:pt x="632" y="104"/>
                    </a:cubicBezTo>
                    <a:cubicBezTo>
                      <a:pt x="635" y="106"/>
                      <a:pt x="641" y="109"/>
                      <a:pt x="650" y="113"/>
                    </a:cubicBezTo>
                    <a:cubicBezTo>
                      <a:pt x="661" y="117"/>
                      <a:pt x="669" y="123"/>
                      <a:pt x="674" y="129"/>
                    </a:cubicBezTo>
                    <a:cubicBezTo>
                      <a:pt x="679" y="134"/>
                      <a:pt x="681" y="141"/>
                      <a:pt x="681" y="150"/>
                    </a:cubicBezTo>
                    <a:cubicBezTo>
                      <a:pt x="681" y="161"/>
                      <a:pt x="677" y="171"/>
                      <a:pt x="668" y="178"/>
                    </a:cubicBezTo>
                    <a:cubicBezTo>
                      <a:pt x="659" y="185"/>
                      <a:pt x="647" y="188"/>
                      <a:pt x="631" y="188"/>
                    </a:cubicBezTo>
                    <a:cubicBezTo>
                      <a:pt x="626" y="188"/>
                      <a:pt x="621" y="188"/>
                      <a:pt x="614" y="187"/>
                    </a:cubicBezTo>
                    <a:cubicBezTo>
                      <a:pt x="608" y="185"/>
                      <a:pt x="603" y="184"/>
                      <a:pt x="599" y="182"/>
                    </a:cubicBezTo>
                    <a:cubicBezTo>
                      <a:pt x="599" y="153"/>
                      <a:pt x="599" y="153"/>
                      <a:pt x="599" y="153"/>
                    </a:cubicBezTo>
                    <a:cubicBezTo>
                      <a:pt x="604" y="157"/>
                      <a:pt x="610" y="160"/>
                      <a:pt x="616" y="162"/>
                    </a:cubicBezTo>
                    <a:cubicBezTo>
                      <a:pt x="622" y="164"/>
                      <a:pt x="627" y="165"/>
                      <a:pt x="632" y="165"/>
                    </a:cubicBezTo>
                    <a:cubicBezTo>
                      <a:pt x="639" y="165"/>
                      <a:pt x="644" y="164"/>
                      <a:pt x="647" y="162"/>
                    </a:cubicBezTo>
                    <a:cubicBezTo>
                      <a:pt x="650" y="161"/>
                      <a:pt x="652" y="157"/>
                      <a:pt x="652" y="153"/>
                    </a:cubicBezTo>
                    <a:cubicBezTo>
                      <a:pt x="652" y="149"/>
                      <a:pt x="650" y="146"/>
                      <a:pt x="647" y="143"/>
                    </a:cubicBezTo>
                    <a:cubicBezTo>
                      <a:pt x="643" y="140"/>
                      <a:pt x="637" y="137"/>
                      <a:pt x="628" y="133"/>
                    </a:cubicBezTo>
                    <a:cubicBezTo>
                      <a:pt x="617" y="129"/>
                      <a:pt x="610" y="124"/>
                      <a:pt x="605" y="118"/>
                    </a:cubicBezTo>
                    <a:cubicBezTo>
                      <a:pt x="601" y="113"/>
                      <a:pt x="599" y="105"/>
                      <a:pt x="599" y="97"/>
                    </a:cubicBezTo>
                    <a:cubicBezTo>
                      <a:pt x="599" y="86"/>
                      <a:pt x="603" y="76"/>
                      <a:pt x="612" y="69"/>
                    </a:cubicBezTo>
                    <a:cubicBezTo>
                      <a:pt x="621" y="62"/>
                      <a:pt x="632" y="58"/>
                      <a:pt x="646" y="58"/>
                    </a:cubicBezTo>
                    <a:cubicBezTo>
                      <a:pt x="651" y="58"/>
                      <a:pt x="656" y="59"/>
                      <a:pt x="661" y="60"/>
                    </a:cubicBezTo>
                    <a:cubicBezTo>
                      <a:pt x="666" y="61"/>
                      <a:pt x="671" y="62"/>
                      <a:pt x="674" y="64"/>
                    </a:cubicBezTo>
                    <a:cubicBezTo>
                      <a:pt x="674" y="91"/>
                      <a:pt x="674" y="91"/>
                      <a:pt x="674" y="91"/>
                    </a:cubicBezTo>
                    <a:cubicBezTo>
                      <a:pt x="671" y="89"/>
                      <a:pt x="666" y="86"/>
                      <a:pt x="661" y="85"/>
                    </a:cubicBezTo>
                    <a:cubicBezTo>
                      <a:pt x="656" y="83"/>
                      <a:pt x="651" y="82"/>
                      <a:pt x="646" y="82"/>
                    </a:cubicBezTo>
                    <a:cubicBezTo>
                      <a:pt x="640" y="82"/>
                      <a:pt x="636" y="83"/>
                      <a:pt x="633" y="85"/>
                    </a:cubicBezTo>
                    <a:cubicBezTo>
                      <a:pt x="630" y="87"/>
                      <a:pt x="628" y="90"/>
                      <a:pt x="628" y="94"/>
                    </a:cubicBezTo>
                    <a:close/>
                    <a:moveTo>
                      <a:pt x="694" y="125"/>
                    </a:moveTo>
                    <a:cubicBezTo>
                      <a:pt x="694" y="105"/>
                      <a:pt x="700" y="89"/>
                      <a:pt x="711" y="77"/>
                    </a:cubicBezTo>
                    <a:cubicBezTo>
                      <a:pt x="723" y="65"/>
                      <a:pt x="739" y="59"/>
                      <a:pt x="759" y="59"/>
                    </a:cubicBezTo>
                    <a:cubicBezTo>
                      <a:pt x="779" y="59"/>
                      <a:pt x="794" y="64"/>
                      <a:pt x="805" y="76"/>
                    </a:cubicBezTo>
                    <a:cubicBezTo>
                      <a:pt x="816" y="87"/>
                      <a:pt x="821" y="103"/>
                      <a:pt x="821" y="123"/>
                    </a:cubicBezTo>
                    <a:cubicBezTo>
                      <a:pt x="821" y="143"/>
                      <a:pt x="815" y="159"/>
                      <a:pt x="804" y="171"/>
                    </a:cubicBezTo>
                    <a:cubicBezTo>
                      <a:pt x="792" y="182"/>
                      <a:pt x="776" y="188"/>
                      <a:pt x="756" y="188"/>
                    </a:cubicBezTo>
                    <a:cubicBezTo>
                      <a:pt x="737" y="188"/>
                      <a:pt x="722" y="183"/>
                      <a:pt x="711" y="171"/>
                    </a:cubicBezTo>
                    <a:cubicBezTo>
                      <a:pt x="699" y="160"/>
                      <a:pt x="694" y="145"/>
                      <a:pt x="694" y="125"/>
                    </a:cubicBezTo>
                    <a:close/>
                    <a:moveTo>
                      <a:pt x="724" y="124"/>
                    </a:moveTo>
                    <a:cubicBezTo>
                      <a:pt x="724" y="137"/>
                      <a:pt x="727" y="147"/>
                      <a:pt x="733" y="154"/>
                    </a:cubicBezTo>
                    <a:cubicBezTo>
                      <a:pt x="739" y="161"/>
                      <a:pt x="747" y="164"/>
                      <a:pt x="758" y="164"/>
                    </a:cubicBezTo>
                    <a:cubicBezTo>
                      <a:pt x="769" y="164"/>
                      <a:pt x="777" y="161"/>
                      <a:pt x="782" y="154"/>
                    </a:cubicBezTo>
                    <a:cubicBezTo>
                      <a:pt x="788" y="147"/>
                      <a:pt x="791" y="137"/>
                      <a:pt x="791" y="124"/>
                    </a:cubicBezTo>
                    <a:cubicBezTo>
                      <a:pt x="791" y="110"/>
                      <a:pt x="788" y="100"/>
                      <a:pt x="782" y="93"/>
                    </a:cubicBezTo>
                    <a:cubicBezTo>
                      <a:pt x="776" y="87"/>
                      <a:pt x="768" y="83"/>
                      <a:pt x="758" y="83"/>
                    </a:cubicBezTo>
                    <a:cubicBezTo>
                      <a:pt x="747" y="83"/>
                      <a:pt x="739" y="87"/>
                      <a:pt x="733" y="94"/>
                    </a:cubicBezTo>
                    <a:cubicBezTo>
                      <a:pt x="727" y="101"/>
                      <a:pt x="724" y="111"/>
                      <a:pt x="724" y="124"/>
                    </a:cubicBezTo>
                    <a:close/>
                    <a:moveTo>
                      <a:pt x="918" y="85"/>
                    </a:moveTo>
                    <a:cubicBezTo>
                      <a:pt x="874" y="85"/>
                      <a:pt x="874" y="85"/>
                      <a:pt x="874" y="85"/>
                    </a:cubicBezTo>
                    <a:cubicBezTo>
                      <a:pt x="874" y="185"/>
                      <a:pt x="874" y="185"/>
                      <a:pt x="874" y="185"/>
                    </a:cubicBezTo>
                    <a:cubicBezTo>
                      <a:pt x="845" y="185"/>
                      <a:pt x="845" y="185"/>
                      <a:pt x="845" y="185"/>
                    </a:cubicBezTo>
                    <a:cubicBezTo>
                      <a:pt x="845" y="85"/>
                      <a:pt x="845" y="85"/>
                      <a:pt x="845" y="85"/>
                    </a:cubicBezTo>
                    <a:cubicBezTo>
                      <a:pt x="824" y="85"/>
                      <a:pt x="824" y="85"/>
                      <a:pt x="824" y="85"/>
                    </a:cubicBezTo>
                    <a:cubicBezTo>
                      <a:pt x="824" y="61"/>
                      <a:pt x="824" y="61"/>
                      <a:pt x="824" y="61"/>
                    </a:cubicBezTo>
                    <a:cubicBezTo>
                      <a:pt x="845" y="61"/>
                      <a:pt x="845" y="61"/>
                      <a:pt x="845" y="61"/>
                    </a:cubicBezTo>
                    <a:cubicBezTo>
                      <a:pt x="845" y="44"/>
                      <a:pt x="845" y="44"/>
                      <a:pt x="845" y="44"/>
                    </a:cubicBezTo>
                    <a:cubicBezTo>
                      <a:pt x="845" y="31"/>
                      <a:pt x="849" y="21"/>
                      <a:pt x="858" y="12"/>
                    </a:cubicBezTo>
                    <a:cubicBezTo>
                      <a:pt x="866" y="4"/>
                      <a:pt x="877" y="0"/>
                      <a:pt x="890" y="0"/>
                    </a:cubicBezTo>
                    <a:cubicBezTo>
                      <a:pt x="894" y="0"/>
                      <a:pt x="897" y="0"/>
                      <a:pt x="900" y="0"/>
                    </a:cubicBezTo>
                    <a:cubicBezTo>
                      <a:pt x="902" y="1"/>
                      <a:pt x="905" y="1"/>
                      <a:pt x="907" y="2"/>
                    </a:cubicBezTo>
                    <a:cubicBezTo>
                      <a:pt x="907" y="27"/>
                      <a:pt x="907" y="27"/>
                      <a:pt x="907" y="27"/>
                    </a:cubicBezTo>
                    <a:cubicBezTo>
                      <a:pt x="906" y="27"/>
                      <a:pt x="904" y="26"/>
                      <a:pt x="902" y="25"/>
                    </a:cubicBezTo>
                    <a:cubicBezTo>
                      <a:pt x="899" y="24"/>
                      <a:pt x="897" y="24"/>
                      <a:pt x="893" y="24"/>
                    </a:cubicBezTo>
                    <a:cubicBezTo>
                      <a:pt x="887" y="24"/>
                      <a:pt x="883" y="26"/>
                      <a:pt x="879" y="30"/>
                    </a:cubicBezTo>
                    <a:cubicBezTo>
                      <a:pt x="876" y="33"/>
                      <a:pt x="874" y="39"/>
                      <a:pt x="874" y="47"/>
                    </a:cubicBezTo>
                    <a:cubicBezTo>
                      <a:pt x="874" y="61"/>
                      <a:pt x="874" y="61"/>
                      <a:pt x="874" y="61"/>
                    </a:cubicBezTo>
                    <a:cubicBezTo>
                      <a:pt x="918" y="61"/>
                      <a:pt x="918" y="61"/>
                      <a:pt x="918" y="61"/>
                    </a:cubicBezTo>
                    <a:cubicBezTo>
                      <a:pt x="918" y="34"/>
                      <a:pt x="918" y="34"/>
                      <a:pt x="918" y="34"/>
                    </a:cubicBezTo>
                    <a:cubicBezTo>
                      <a:pt x="947" y="25"/>
                      <a:pt x="947" y="25"/>
                      <a:pt x="947" y="25"/>
                    </a:cubicBezTo>
                    <a:cubicBezTo>
                      <a:pt x="947" y="61"/>
                      <a:pt x="947" y="61"/>
                      <a:pt x="947" y="61"/>
                    </a:cubicBezTo>
                    <a:cubicBezTo>
                      <a:pt x="977" y="61"/>
                      <a:pt x="977" y="61"/>
                      <a:pt x="977" y="61"/>
                    </a:cubicBezTo>
                    <a:cubicBezTo>
                      <a:pt x="977" y="85"/>
                      <a:pt x="977" y="85"/>
                      <a:pt x="977" y="85"/>
                    </a:cubicBezTo>
                    <a:cubicBezTo>
                      <a:pt x="947" y="85"/>
                      <a:pt x="947" y="85"/>
                      <a:pt x="947" y="85"/>
                    </a:cubicBezTo>
                    <a:cubicBezTo>
                      <a:pt x="947" y="143"/>
                      <a:pt x="947" y="143"/>
                      <a:pt x="947" y="143"/>
                    </a:cubicBezTo>
                    <a:cubicBezTo>
                      <a:pt x="947" y="151"/>
                      <a:pt x="948" y="156"/>
                      <a:pt x="951" y="159"/>
                    </a:cubicBezTo>
                    <a:cubicBezTo>
                      <a:pt x="954" y="163"/>
                      <a:pt x="958" y="164"/>
                      <a:pt x="964" y="164"/>
                    </a:cubicBezTo>
                    <a:cubicBezTo>
                      <a:pt x="966" y="164"/>
                      <a:pt x="968" y="164"/>
                      <a:pt x="970" y="163"/>
                    </a:cubicBezTo>
                    <a:cubicBezTo>
                      <a:pt x="973" y="162"/>
                      <a:pt x="975" y="161"/>
                      <a:pt x="977" y="160"/>
                    </a:cubicBezTo>
                    <a:cubicBezTo>
                      <a:pt x="977" y="184"/>
                      <a:pt x="977" y="184"/>
                      <a:pt x="977" y="184"/>
                    </a:cubicBezTo>
                    <a:cubicBezTo>
                      <a:pt x="975" y="185"/>
                      <a:pt x="972" y="186"/>
                      <a:pt x="967" y="187"/>
                    </a:cubicBezTo>
                    <a:cubicBezTo>
                      <a:pt x="963" y="188"/>
                      <a:pt x="959" y="188"/>
                      <a:pt x="955" y="188"/>
                    </a:cubicBezTo>
                    <a:cubicBezTo>
                      <a:pt x="942" y="188"/>
                      <a:pt x="933" y="185"/>
                      <a:pt x="927" y="179"/>
                    </a:cubicBezTo>
                    <a:cubicBezTo>
                      <a:pt x="921" y="172"/>
                      <a:pt x="918" y="162"/>
                      <a:pt x="918" y="149"/>
                    </a:cubicBezTo>
                    <a:lnTo>
                      <a:pt x="918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3" name="Google Shape;4193;p110"/>
              <p:cNvSpPr/>
              <p:nvPr/>
            </p:nvSpPr>
            <p:spPr>
              <a:xfrm>
                <a:off x="584200" y="585788"/>
                <a:ext cx="138000" cy="139500"/>
              </a:xfrm>
              <a:prstGeom prst="rect">
                <a:avLst/>
              </a:prstGeom>
              <a:solidFill>
                <a:srgbClr val="F25022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4" name="Google Shape;4194;p110"/>
              <p:cNvSpPr/>
              <p:nvPr/>
            </p:nvSpPr>
            <p:spPr>
              <a:xfrm>
                <a:off x="735923" y="585788"/>
                <a:ext cx="138000" cy="139500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5" name="Google Shape;4195;p110"/>
              <p:cNvSpPr/>
              <p:nvPr/>
            </p:nvSpPr>
            <p:spPr>
              <a:xfrm>
                <a:off x="584200" y="738988"/>
                <a:ext cx="138000" cy="139500"/>
              </a:xfrm>
              <a:prstGeom prst="rect">
                <a:avLst/>
              </a:prstGeom>
              <a:solidFill>
                <a:srgbClr val="00A4EF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6" name="Google Shape;4196;p110"/>
              <p:cNvSpPr/>
              <p:nvPr/>
            </p:nvSpPr>
            <p:spPr>
              <a:xfrm>
                <a:off x="735923" y="738988"/>
                <a:ext cx="138000" cy="139500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4197" name="Google Shape;4197;p110"/>
          <p:cNvSpPr/>
          <p:nvPr/>
        </p:nvSpPr>
        <p:spPr>
          <a:xfrm>
            <a:off x="-2024743" y="-163285"/>
            <a:ext cx="2024700" cy="71844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title blue">
  <p:cSld name="1_Section title blue">
    <p:bg>
      <p:bgPr>
        <a:solidFill>
          <a:schemeClr val="dk2"/>
        </a:solidFill>
        <a:effectLst/>
      </p:bgPr>
    </p:bg>
    <p:spTree>
      <p:nvGrpSpPr>
        <p:cNvPr id="1" name="Shape 4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" name="Google Shape;4199;p111"/>
          <p:cNvSpPr txBox="1">
            <a:spLocks noGrp="1"/>
          </p:cNvSpPr>
          <p:nvPr>
            <p:ph type="title"/>
          </p:nvPr>
        </p:nvSpPr>
        <p:spPr>
          <a:xfrm>
            <a:off x="727076" y="1535920"/>
            <a:ext cx="74778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0" name="Google Shape;4200;p111"/>
          <p:cNvSpPr/>
          <p:nvPr/>
        </p:nvSpPr>
        <p:spPr>
          <a:xfrm>
            <a:off x="0" y="836024"/>
            <a:ext cx="5880600" cy="5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</a:pPr>
            <a:endParaRPr sz="1600" b="0" i="0" u="none" strike="noStrike" cap="none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01" name="Google Shape;4201;p111"/>
          <p:cNvSpPr txBox="1">
            <a:spLocks noGrp="1"/>
          </p:cNvSpPr>
          <p:nvPr>
            <p:ph type="body" idx="1"/>
          </p:nvPr>
        </p:nvSpPr>
        <p:spPr>
          <a:xfrm>
            <a:off x="727076" y="989141"/>
            <a:ext cx="5022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600"/>
              <a:buNone/>
              <a:defRPr sz="1800" b="0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02" name="Google Shape;4202;p111"/>
          <p:cNvSpPr txBox="1">
            <a:spLocks noGrp="1"/>
          </p:cNvSpPr>
          <p:nvPr>
            <p:ph type="body" idx="2"/>
          </p:nvPr>
        </p:nvSpPr>
        <p:spPr>
          <a:xfrm>
            <a:off x="727075" y="2169426"/>
            <a:ext cx="32274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609607" y="273052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99554" algn="l">
              <a:spcBef>
                <a:spcPts val="853"/>
              </a:spcBef>
              <a:spcAft>
                <a:spcPts val="0"/>
              </a:spcAft>
              <a:buSzPts val="4267"/>
              <a:buChar char="•"/>
              <a:defRPr sz="4267"/>
            </a:lvl1pPr>
            <a:lvl2pPr marL="914400" lvl="1" indent="-465645" algn="l">
              <a:spcBef>
                <a:spcPts val="747"/>
              </a:spcBef>
              <a:spcAft>
                <a:spcPts val="0"/>
              </a:spcAft>
              <a:buSzPts val="3733"/>
              <a:buChar char="–"/>
              <a:defRPr sz="3733"/>
            </a:lvl2pPr>
            <a:lvl3pPr marL="1371600" lvl="2" indent="-431800" algn="l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3pPr>
            <a:lvl4pPr marL="1828800" lvl="3" indent="-397954" algn="l">
              <a:spcBef>
                <a:spcPts val="533"/>
              </a:spcBef>
              <a:spcAft>
                <a:spcPts val="0"/>
              </a:spcAft>
              <a:buSzPts val="2667"/>
              <a:buChar char="–"/>
              <a:defRPr sz="2667"/>
            </a:lvl4pPr>
            <a:lvl5pPr marL="2286000" lvl="4" indent="-397954" algn="l">
              <a:spcBef>
                <a:spcPts val="533"/>
              </a:spcBef>
              <a:spcAft>
                <a:spcPts val="0"/>
              </a:spcAft>
              <a:buSzPts val="2667"/>
              <a:buChar char="»"/>
              <a:defRPr sz="2667"/>
            </a:lvl5pPr>
            <a:lvl6pPr marL="2743200" lvl="5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6pPr>
            <a:lvl7pPr marL="3200400" lvl="6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7pPr>
            <a:lvl8pPr marL="3657600" lvl="7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8pPr>
            <a:lvl9pPr marL="4114800" lvl="8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609607" y="1435104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373"/>
              </a:spcBef>
              <a:spcAft>
                <a:spcPts val="0"/>
              </a:spcAft>
              <a:buSzPts val="1867"/>
              <a:buNone/>
              <a:defRPr sz="1867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spcBef>
                <a:spcPts val="267"/>
              </a:spcBef>
              <a:spcAft>
                <a:spcPts val="0"/>
              </a:spcAft>
              <a:buSzPts val="1333"/>
              <a:buNone/>
              <a:defRPr sz="1333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title blue">
  <p:cSld name="2_Section title blue">
    <p:bg>
      <p:bgPr>
        <a:solidFill>
          <a:schemeClr val="dk2"/>
        </a:solidFill>
        <a:effectLst/>
      </p:bgPr>
    </p:bg>
    <p:spTree>
      <p:nvGrpSpPr>
        <p:cNvPr id="1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p112"/>
          <p:cNvSpPr txBox="1">
            <a:spLocks noGrp="1"/>
          </p:cNvSpPr>
          <p:nvPr>
            <p:ph type="title"/>
          </p:nvPr>
        </p:nvSpPr>
        <p:spPr>
          <a:xfrm>
            <a:off x="727076" y="1535920"/>
            <a:ext cx="74778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5" name="Google Shape;4205;p112"/>
          <p:cNvSpPr/>
          <p:nvPr/>
        </p:nvSpPr>
        <p:spPr>
          <a:xfrm>
            <a:off x="0" y="989141"/>
            <a:ext cx="5880600" cy="351300"/>
          </a:xfrm>
          <a:prstGeom prst="rect">
            <a:avLst/>
          </a:prstGeom>
          <a:solidFill>
            <a:srgbClr val="50E6FF"/>
          </a:solidFill>
          <a:ln>
            <a:noFill/>
          </a:ln>
        </p:spPr>
        <p:txBody>
          <a:bodyPr spcFirstLastPara="1" wrap="square" lIns="182850" tIns="146275" rIns="182850" bIns="146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</a:pPr>
            <a:endParaRPr sz="1600" b="0" i="0" u="none" strike="noStrike" cap="none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06" name="Google Shape;4206;p112"/>
          <p:cNvSpPr txBox="1">
            <a:spLocks noGrp="1"/>
          </p:cNvSpPr>
          <p:nvPr>
            <p:ph type="body" idx="1"/>
          </p:nvPr>
        </p:nvSpPr>
        <p:spPr>
          <a:xfrm>
            <a:off x="727076" y="1064225"/>
            <a:ext cx="5022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07" name="Google Shape;4207;p112"/>
          <p:cNvSpPr txBox="1">
            <a:spLocks noGrp="1"/>
          </p:cNvSpPr>
          <p:nvPr>
            <p:ph type="body" idx="2"/>
          </p:nvPr>
        </p:nvSpPr>
        <p:spPr>
          <a:xfrm>
            <a:off x="727075" y="2169426"/>
            <a:ext cx="32274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Google Shape;4209;p113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0" name="Google Shape;4210;p113"/>
          <p:cNvSpPr txBox="1">
            <a:spLocks noGrp="1"/>
          </p:cNvSpPr>
          <p:nvPr>
            <p:ph type="body" idx="1"/>
          </p:nvPr>
        </p:nvSpPr>
        <p:spPr>
          <a:xfrm>
            <a:off x="584201" y="1435497"/>
            <a:ext cx="11018700" cy="12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47">
          <p15:clr>
            <a:srgbClr val="5ACBF0"/>
          </p15:clr>
        </p15:guide>
        <p15:guide id="2" orient="horz" pos="282">
          <p15:clr>
            <a:srgbClr val="5ACBF0"/>
          </p15:clr>
        </p15:guide>
        <p15:guide id="3" orient="horz" pos="886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_photo placeholder">
  <p:cSld name="Title and Content_photo placeholder">
    <p:spTree>
      <p:nvGrpSpPr>
        <p:cNvPr id="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p11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213" name="Google Shape;4213;p11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940900" cy="29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214" name="Google Shape;4214;p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940900" cy="29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15" name="Google Shape;4215;p114"/>
          <p:cNvSpPr txBox="1">
            <a:spLocks noGrp="1"/>
          </p:cNvSpPr>
          <p:nvPr>
            <p:ph type="title"/>
          </p:nvPr>
        </p:nvSpPr>
        <p:spPr>
          <a:xfrm>
            <a:off x="378573" y="365126"/>
            <a:ext cx="114738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ttrocento Sans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6" name="Google Shape;4216;p114"/>
          <p:cNvSpPr txBox="1">
            <a:spLocks noGrp="1"/>
          </p:cNvSpPr>
          <p:nvPr>
            <p:ph type="body" idx="1"/>
          </p:nvPr>
        </p:nvSpPr>
        <p:spPr>
          <a:xfrm>
            <a:off x="378573" y="1211434"/>
            <a:ext cx="114738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marL="1371600" lvl="2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Section Title 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85216" y="3035808"/>
            <a:ext cx="64008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43"/>
          <p:cNvGrpSpPr/>
          <p:nvPr/>
        </p:nvGrpSpPr>
        <p:grpSpPr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43" name="Google Shape;243;p43"/>
            <p:cNvGrpSpPr/>
            <p:nvPr/>
          </p:nvGrpSpPr>
          <p:grpSpPr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244" name="Google Shape;244;p43"/>
              <p:cNvSpPr/>
              <p:nvPr/>
            </p:nvSpPr>
            <p:spPr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5" name="Google Shape;245;p43"/>
              <p:cNvSpPr/>
              <p:nvPr/>
            </p:nvSpPr>
            <p:spPr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6" name="Google Shape;246;p43"/>
              <p:cNvSpPr/>
              <p:nvPr/>
            </p:nvSpPr>
            <p:spPr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7" name="Google Shape;247;p43"/>
              <p:cNvSpPr/>
              <p:nvPr/>
            </p:nvSpPr>
            <p:spPr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8" name="Google Shape;248;p43"/>
              <p:cNvSpPr/>
              <p:nvPr/>
            </p:nvSpPr>
            <p:spPr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9" name="Google Shape;249;p43"/>
              <p:cNvSpPr/>
              <p:nvPr/>
            </p:nvSpPr>
            <p:spPr>
              <a:xfrm>
                <a:off x="8513545" y="6444311"/>
                <a:ext cx="1467248" cy="400530"/>
              </a:xfrm>
              <a:custGeom>
                <a:avLst/>
                <a:gdLst/>
                <a:ahLst/>
                <a:cxnLst/>
                <a:rect l="l" t="t" r="r" b="b"/>
                <a:pathLst>
                  <a:path w="1709737" h="466725" extrusionOk="0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0" name="Google Shape;250;p43"/>
              <p:cNvSpPr/>
              <p:nvPr/>
            </p:nvSpPr>
            <p:spPr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1" name="Google Shape;251;p43"/>
              <p:cNvSpPr/>
              <p:nvPr/>
            </p:nvSpPr>
            <p:spPr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2" name="Google Shape;252;p43"/>
              <p:cNvSpPr/>
              <p:nvPr/>
            </p:nvSpPr>
            <p:spPr>
              <a:xfrm>
                <a:off x="9247573" y="3753404"/>
                <a:ext cx="2200463" cy="2147333"/>
              </a:xfrm>
              <a:custGeom>
                <a:avLst/>
                <a:gdLst/>
                <a:ahLst/>
                <a:cxnLst/>
                <a:rect l="l" t="t" r="r" b="b"/>
                <a:pathLst>
                  <a:path w="2564131" h="2502221" extrusionOk="0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3" name="Google Shape;253;p43"/>
              <p:cNvSpPr/>
              <p:nvPr/>
            </p:nvSpPr>
            <p:spPr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4" name="Google Shape;254;p43"/>
              <p:cNvSpPr/>
              <p:nvPr/>
            </p:nvSpPr>
            <p:spPr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5" name="Google Shape;255;p43"/>
              <p:cNvSpPr/>
              <p:nvPr/>
            </p:nvSpPr>
            <p:spPr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6" name="Google Shape;256;p43"/>
              <p:cNvSpPr/>
              <p:nvPr/>
            </p:nvSpPr>
            <p:spPr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7" name="Google Shape;257;p43"/>
              <p:cNvSpPr/>
              <p:nvPr/>
            </p:nvSpPr>
            <p:spPr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8" name="Google Shape;258;p43"/>
              <p:cNvSpPr/>
              <p:nvPr/>
            </p:nvSpPr>
            <p:spPr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9" name="Google Shape;259;p43"/>
              <p:cNvSpPr/>
              <p:nvPr/>
            </p:nvSpPr>
            <p:spPr>
              <a:xfrm>
                <a:off x="11451715" y="2809296"/>
                <a:ext cx="734033" cy="1745983"/>
              </a:xfrm>
              <a:custGeom>
                <a:avLst/>
                <a:gdLst/>
                <a:ahLst/>
                <a:cxnLst/>
                <a:rect l="l" t="t" r="r" b="b"/>
                <a:pathLst>
                  <a:path w="855346" h="2034540" extrusionOk="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60" name="Google Shape;260;p43"/>
              <p:cNvCxnSpPr/>
              <p:nvPr/>
            </p:nvCxnSpPr>
            <p:spPr>
              <a:xfrm>
                <a:off x="9981203" y="5098858"/>
                <a:ext cx="733213" cy="400531"/>
              </a:xfrm>
              <a:prstGeom prst="straightConnector1">
                <a:avLst/>
              </a:pr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261" name="Google Shape;261;p43"/>
            <p:cNvGrpSpPr/>
            <p:nvPr/>
          </p:nvGrpSpPr>
          <p:grpSpPr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262" name="Google Shape;262;p43"/>
              <p:cNvSpPr/>
              <p:nvPr/>
            </p:nvSpPr>
            <p:spPr>
              <a:xfrm>
                <a:off x="7550108" y="-9139"/>
                <a:ext cx="59160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1604" h="774738" extrusionOk="0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3" name="Google Shape;263;p43"/>
              <p:cNvSpPr/>
              <p:nvPr/>
            </p:nvSpPr>
            <p:spPr>
              <a:xfrm>
                <a:off x="8141712" y="-9139"/>
                <a:ext cx="59094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0944" h="774738" extrusionOk="0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4" name="Google Shape;264;p43"/>
              <p:cNvSpPr/>
              <p:nvPr/>
            </p:nvSpPr>
            <p:spPr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65" name="Google Shape;265;p43"/>
            <p:cNvGrpSpPr/>
            <p:nvPr/>
          </p:nvGrpSpPr>
          <p:grpSpPr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266" name="Google Shape;266;p43"/>
              <p:cNvSpPr/>
              <p:nvPr/>
            </p:nvSpPr>
            <p:spPr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7" name="Google Shape;267;p43"/>
              <p:cNvSpPr/>
              <p:nvPr/>
            </p:nvSpPr>
            <p:spPr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8" name="Google Shape;268;p43"/>
              <p:cNvSpPr/>
              <p:nvPr/>
            </p:nvSpPr>
            <p:spPr>
              <a:xfrm>
                <a:off x="6260506" y="6577107"/>
                <a:ext cx="1050305" cy="287297"/>
              </a:xfrm>
              <a:custGeom>
                <a:avLst/>
                <a:gdLst/>
                <a:ahLst/>
                <a:cxnLst/>
                <a:rect l="l" t="t" r="r" b="b"/>
                <a:pathLst>
                  <a:path w="1709736" h="467676" extrusionOk="0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9186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Google Shape;4223;p116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(with bullets)">
  <p:cSld name="Title &amp; body slide (with bullets)">
    <p:spTree>
      <p:nvGrpSpPr>
        <p:cNvPr id="1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p117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6" name="Google Shape;4226;p117"/>
          <p:cNvSpPr txBox="1">
            <a:spLocks noGrp="1"/>
          </p:cNvSpPr>
          <p:nvPr>
            <p:ph type="body" idx="1"/>
          </p:nvPr>
        </p:nvSpPr>
        <p:spPr>
          <a:xfrm>
            <a:off x="426423" y="991608"/>
            <a:ext cx="113397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>
  <p:cSld name="Title &amp; body slide">
    <p:spTree>
      <p:nvGrpSpPr>
        <p:cNvPr id="1" name="Shape 4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8" name="Google Shape;4228;p118"/>
          <p:cNvSpPr txBox="1">
            <a:spLocks noGrp="1"/>
          </p:cNvSpPr>
          <p:nvPr>
            <p:ph type="body" idx="1"/>
          </p:nvPr>
        </p:nvSpPr>
        <p:spPr>
          <a:xfrm>
            <a:off x="437318" y="2139703"/>
            <a:ext cx="113397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None/>
              <a:defRPr sz="25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rgbClr val="000000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29" name="Google Shape;4229;p118"/>
          <p:cNvSpPr txBox="1">
            <a:spLocks noGrp="1"/>
          </p:cNvSpPr>
          <p:nvPr>
            <p:ph type="title"/>
          </p:nvPr>
        </p:nvSpPr>
        <p:spPr>
          <a:xfrm>
            <a:off x="426424" y="302552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 slide white">
    <p:bg>
      <p:bgPr>
        <a:solidFill>
          <a:schemeClr val="dk1"/>
        </a:solidFill>
        <a:effectLst/>
      </p:bgPr>
    </p:bg>
    <p:spTree>
      <p:nvGrpSpPr>
        <p:cNvPr id="1" name="Shape 4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1" name="Google Shape;4231;p119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2" name="Google Shape;4232;p119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233" name="Google Shape;4233;p1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ue">
  <p:cSld name="Title slide blue">
    <p:bg>
      <p:bgPr>
        <a:solidFill>
          <a:schemeClr val="dk2"/>
        </a:solidFill>
        <a:effectLst/>
      </p:bgPr>
    </p:bg>
    <p:spTree>
      <p:nvGrpSpPr>
        <p:cNvPr id="1" name="Shape 4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5" name="Google Shape;4235;p120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6" name="Google Shape;4236;p120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237" name="Google Shape;4237;p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Google Shape;4239;p121"/>
          <p:cNvSpPr txBox="1">
            <a:spLocks noGrp="1"/>
          </p:cNvSpPr>
          <p:nvPr>
            <p:ph type="title"/>
          </p:nvPr>
        </p:nvSpPr>
        <p:spPr>
          <a:xfrm>
            <a:off x="426425" y="1202872"/>
            <a:ext cx="3632400" cy="1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None/>
              <a:defRPr sz="2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0" name="Google Shape;4240;p121"/>
          <p:cNvSpPr txBox="1">
            <a:spLocks noGrp="1"/>
          </p:cNvSpPr>
          <p:nvPr>
            <p:ph type="body" idx="1"/>
          </p:nvPr>
        </p:nvSpPr>
        <p:spPr>
          <a:xfrm>
            <a:off x="6212722" y="1202872"/>
            <a:ext cx="36183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853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Arial"/>
              <a:buNone/>
              <a:defRPr sz="4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2389717" y="5367341"/>
            <a:ext cx="7315200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373"/>
              </a:spcBef>
              <a:spcAft>
                <a:spcPts val="0"/>
              </a:spcAft>
              <a:buSzPts val="1867"/>
              <a:buNone/>
              <a:defRPr sz="1867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spcBef>
                <a:spcPts val="267"/>
              </a:spcBef>
              <a:spcAft>
                <a:spcPts val="0"/>
              </a:spcAft>
              <a:buSzPts val="1333"/>
              <a:buNone/>
              <a:defRPr sz="1333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&amp; body slide">
  <p:cSld name="1_Title &amp; body slide">
    <p:spTree>
      <p:nvGrpSpPr>
        <p:cNvPr id="1" name="Shape 4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2" name="Google Shape;4242;p122"/>
          <p:cNvSpPr txBox="1">
            <a:spLocks noGrp="1"/>
          </p:cNvSpPr>
          <p:nvPr>
            <p:ph type="body" idx="1"/>
          </p:nvPr>
        </p:nvSpPr>
        <p:spPr>
          <a:xfrm>
            <a:off x="6096000" y="1601789"/>
            <a:ext cx="5681100" cy="11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4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>
                <a:solidFill>
                  <a:srgbClr val="000000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43" name="Google Shape;4243;p122"/>
          <p:cNvSpPr txBox="1">
            <a:spLocks noGrp="1"/>
          </p:cNvSpPr>
          <p:nvPr>
            <p:ph type="title"/>
          </p:nvPr>
        </p:nvSpPr>
        <p:spPr>
          <a:xfrm>
            <a:off x="426424" y="302552"/>
            <a:ext cx="113505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4" name="Google Shape;4244;p122"/>
          <p:cNvSpPr txBox="1">
            <a:spLocks noGrp="1"/>
          </p:cNvSpPr>
          <p:nvPr>
            <p:ph type="body" idx="2"/>
          </p:nvPr>
        </p:nvSpPr>
        <p:spPr>
          <a:xfrm>
            <a:off x="427038" y="1601789"/>
            <a:ext cx="42531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4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&amp; body slide">
  <p:cSld name="2_Title &amp; body slide">
    <p:spTree>
      <p:nvGrpSpPr>
        <p:cNvPr id="1" name="Shape 4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6" name="Google Shape;4246;p123"/>
          <p:cNvSpPr txBox="1">
            <a:spLocks noGrp="1"/>
          </p:cNvSpPr>
          <p:nvPr>
            <p:ph type="body" idx="1"/>
          </p:nvPr>
        </p:nvSpPr>
        <p:spPr>
          <a:xfrm>
            <a:off x="6096000" y="1601789"/>
            <a:ext cx="5681100" cy="11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4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>
                <a:solidFill>
                  <a:srgbClr val="000000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47" name="Google Shape;4247;p123"/>
          <p:cNvSpPr txBox="1">
            <a:spLocks noGrp="1"/>
          </p:cNvSpPr>
          <p:nvPr>
            <p:ph type="title"/>
          </p:nvPr>
        </p:nvSpPr>
        <p:spPr>
          <a:xfrm>
            <a:off x="426424" y="302552"/>
            <a:ext cx="113505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8" name="Google Shape;4248;p123"/>
          <p:cNvSpPr txBox="1">
            <a:spLocks noGrp="1"/>
          </p:cNvSpPr>
          <p:nvPr>
            <p:ph type="body" idx="2"/>
          </p:nvPr>
        </p:nvSpPr>
        <p:spPr>
          <a:xfrm>
            <a:off x="426423" y="991608"/>
            <a:ext cx="113397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&amp; body slide (with bullets)">
  <p:cSld name="1_Title &amp; body slide (with bullets)">
    <p:spTree>
      <p:nvGrpSpPr>
        <p:cNvPr id="1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p124"/>
          <p:cNvSpPr txBox="1">
            <a:spLocks noGrp="1"/>
          </p:cNvSpPr>
          <p:nvPr>
            <p:ph type="title"/>
          </p:nvPr>
        </p:nvSpPr>
        <p:spPr>
          <a:xfrm>
            <a:off x="426425" y="302551"/>
            <a:ext cx="75864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1" name="Google Shape;4251;p124"/>
          <p:cNvSpPr txBox="1">
            <a:spLocks noGrp="1"/>
          </p:cNvSpPr>
          <p:nvPr>
            <p:ph type="body" idx="1"/>
          </p:nvPr>
        </p:nvSpPr>
        <p:spPr>
          <a:xfrm>
            <a:off x="426423" y="991608"/>
            <a:ext cx="75888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52" name="Google Shape;4252;p124"/>
          <p:cNvSpPr txBox="1">
            <a:spLocks noGrp="1"/>
          </p:cNvSpPr>
          <p:nvPr>
            <p:ph type="body" idx="2"/>
          </p:nvPr>
        </p:nvSpPr>
        <p:spPr>
          <a:xfrm>
            <a:off x="426424" y="2145841"/>
            <a:ext cx="758640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800" b="0" i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layout">
  <p:cSld name="Device layout">
    <p:spTree>
      <p:nvGrpSpPr>
        <p:cNvPr id="1" name="Shape 4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4" name="Google Shape;4254;p125"/>
          <p:cNvSpPr>
            <a:spLocks noGrp="1"/>
          </p:cNvSpPr>
          <p:nvPr>
            <p:ph type="clipArt" idx="2"/>
          </p:nvPr>
        </p:nvSpPr>
        <p:spPr>
          <a:xfrm>
            <a:off x="5982392" y="2145841"/>
            <a:ext cx="5780100" cy="3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255" name="Google Shape;4255;p125"/>
          <p:cNvSpPr txBox="1">
            <a:spLocks noGrp="1"/>
          </p:cNvSpPr>
          <p:nvPr>
            <p:ph type="body" idx="1"/>
          </p:nvPr>
        </p:nvSpPr>
        <p:spPr>
          <a:xfrm>
            <a:off x="426424" y="2145842"/>
            <a:ext cx="5138400" cy="25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56" name="Google Shape;4256;p125"/>
          <p:cNvSpPr txBox="1">
            <a:spLocks noGrp="1"/>
          </p:cNvSpPr>
          <p:nvPr>
            <p:ph type="title"/>
          </p:nvPr>
        </p:nvSpPr>
        <p:spPr>
          <a:xfrm>
            <a:off x="426424" y="440496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three columns graphic and text">
  <p:cSld name="Graphic layout: three columns graphic and text">
    <p:spTree>
      <p:nvGrpSpPr>
        <p:cNvPr id="1" name="Shape 4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Google Shape;4258;p126"/>
          <p:cNvSpPr/>
          <p:nvPr/>
        </p:nvSpPr>
        <p:spPr>
          <a:xfrm>
            <a:off x="426425" y="1599723"/>
            <a:ext cx="3632400" cy="312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59" name="Google Shape;4259;p126"/>
          <p:cNvSpPr txBox="1">
            <a:spLocks noGrp="1"/>
          </p:cNvSpPr>
          <p:nvPr>
            <p:ph type="body" idx="1"/>
          </p:nvPr>
        </p:nvSpPr>
        <p:spPr>
          <a:xfrm>
            <a:off x="897219" y="1958468"/>
            <a:ext cx="2698800" cy="2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60" name="Google Shape;4260;p126"/>
          <p:cNvSpPr/>
          <p:nvPr/>
        </p:nvSpPr>
        <p:spPr>
          <a:xfrm>
            <a:off x="4281363" y="1599723"/>
            <a:ext cx="3623100" cy="312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61" name="Google Shape;4261;p126"/>
          <p:cNvSpPr/>
          <p:nvPr/>
        </p:nvSpPr>
        <p:spPr>
          <a:xfrm>
            <a:off x="8126966" y="1599723"/>
            <a:ext cx="3635400" cy="312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62" name="Google Shape;4262;p126"/>
          <p:cNvSpPr txBox="1">
            <a:spLocks noGrp="1"/>
          </p:cNvSpPr>
          <p:nvPr>
            <p:ph type="body" idx="2"/>
          </p:nvPr>
        </p:nvSpPr>
        <p:spPr>
          <a:xfrm>
            <a:off x="4746694" y="1958468"/>
            <a:ext cx="2698800" cy="2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63" name="Google Shape;4263;p126"/>
          <p:cNvSpPr txBox="1">
            <a:spLocks noGrp="1"/>
          </p:cNvSpPr>
          <p:nvPr>
            <p:ph type="body" idx="3"/>
          </p:nvPr>
        </p:nvSpPr>
        <p:spPr>
          <a:xfrm>
            <a:off x="8598490" y="1958468"/>
            <a:ext cx="2698800" cy="2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64" name="Google Shape;4264;p126"/>
          <p:cNvSpPr txBox="1">
            <a:spLocks noGrp="1"/>
          </p:cNvSpPr>
          <p:nvPr>
            <p:ph type="title"/>
          </p:nvPr>
        </p:nvSpPr>
        <p:spPr>
          <a:xfrm>
            <a:off x="426424" y="440496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5" name="Google Shape;4265;p126"/>
          <p:cNvSpPr txBox="1">
            <a:spLocks noGrp="1"/>
          </p:cNvSpPr>
          <p:nvPr>
            <p:ph type="body" idx="4"/>
          </p:nvPr>
        </p:nvSpPr>
        <p:spPr>
          <a:xfrm>
            <a:off x="426425" y="4927922"/>
            <a:ext cx="36279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66" name="Google Shape;4266;p126"/>
          <p:cNvSpPr txBox="1">
            <a:spLocks noGrp="1"/>
          </p:cNvSpPr>
          <p:nvPr>
            <p:ph type="body" idx="5"/>
          </p:nvPr>
        </p:nvSpPr>
        <p:spPr>
          <a:xfrm>
            <a:off x="4281363" y="4927922"/>
            <a:ext cx="3623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67" name="Google Shape;4267;p126"/>
          <p:cNvSpPr txBox="1">
            <a:spLocks noGrp="1"/>
          </p:cNvSpPr>
          <p:nvPr>
            <p:ph type="body" idx="6"/>
          </p:nvPr>
        </p:nvSpPr>
        <p:spPr>
          <a:xfrm>
            <a:off x="8126963" y="4927922"/>
            <a:ext cx="36354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four columns graphic and text">
  <p:cSld name="Graphic layout: four columns graphic and text">
    <p:spTree>
      <p:nvGrpSpPr>
        <p:cNvPr id="1" name="Shape 4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9" name="Google Shape;4269;p127"/>
          <p:cNvSpPr/>
          <p:nvPr/>
        </p:nvSpPr>
        <p:spPr>
          <a:xfrm>
            <a:off x="9109047" y="1590386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70" name="Google Shape;4270;p127"/>
          <p:cNvSpPr/>
          <p:nvPr/>
        </p:nvSpPr>
        <p:spPr>
          <a:xfrm>
            <a:off x="6214840" y="1590386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71" name="Google Shape;4271;p127"/>
          <p:cNvSpPr/>
          <p:nvPr/>
        </p:nvSpPr>
        <p:spPr>
          <a:xfrm>
            <a:off x="3320634" y="1590386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72" name="Google Shape;4272;p127"/>
          <p:cNvSpPr/>
          <p:nvPr/>
        </p:nvSpPr>
        <p:spPr>
          <a:xfrm>
            <a:off x="426426" y="1590386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73" name="Google Shape;4273;p127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Quattrocento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4" name="Google Shape;4274;p127"/>
          <p:cNvSpPr txBox="1">
            <a:spLocks noGrp="1"/>
          </p:cNvSpPr>
          <p:nvPr>
            <p:ph type="body" idx="1"/>
          </p:nvPr>
        </p:nvSpPr>
        <p:spPr>
          <a:xfrm>
            <a:off x="966752" y="2135537"/>
            <a:ext cx="15729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75" name="Google Shape;4275;p127"/>
          <p:cNvSpPr txBox="1">
            <a:spLocks noGrp="1"/>
          </p:cNvSpPr>
          <p:nvPr>
            <p:ph type="body" idx="2"/>
          </p:nvPr>
        </p:nvSpPr>
        <p:spPr>
          <a:xfrm>
            <a:off x="3849259" y="2135537"/>
            <a:ext cx="15960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76" name="Google Shape;4276;p127"/>
          <p:cNvSpPr txBox="1">
            <a:spLocks noGrp="1"/>
          </p:cNvSpPr>
          <p:nvPr>
            <p:ph type="body" idx="3"/>
          </p:nvPr>
        </p:nvSpPr>
        <p:spPr>
          <a:xfrm>
            <a:off x="426426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77" name="Google Shape;4277;p127"/>
          <p:cNvSpPr txBox="1">
            <a:spLocks noGrp="1"/>
          </p:cNvSpPr>
          <p:nvPr>
            <p:ph type="body" idx="4"/>
          </p:nvPr>
        </p:nvSpPr>
        <p:spPr>
          <a:xfrm>
            <a:off x="3320634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78" name="Google Shape;4278;p127"/>
          <p:cNvSpPr txBox="1">
            <a:spLocks noGrp="1"/>
          </p:cNvSpPr>
          <p:nvPr>
            <p:ph type="body" idx="5"/>
          </p:nvPr>
        </p:nvSpPr>
        <p:spPr>
          <a:xfrm>
            <a:off x="6214840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79" name="Google Shape;4279;p127"/>
          <p:cNvSpPr txBox="1">
            <a:spLocks noGrp="1"/>
          </p:cNvSpPr>
          <p:nvPr>
            <p:ph type="body" idx="6"/>
          </p:nvPr>
        </p:nvSpPr>
        <p:spPr>
          <a:xfrm>
            <a:off x="6743466" y="2135537"/>
            <a:ext cx="15960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80" name="Google Shape;4280;p127"/>
          <p:cNvSpPr txBox="1">
            <a:spLocks noGrp="1"/>
          </p:cNvSpPr>
          <p:nvPr>
            <p:ph type="body" idx="7"/>
          </p:nvPr>
        </p:nvSpPr>
        <p:spPr>
          <a:xfrm>
            <a:off x="9637673" y="2135537"/>
            <a:ext cx="15960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81" name="Google Shape;4281;p127"/>
          <p:cNvSpPr txBox="1">
            <a:spLocks noGrp="1"/>
          </p:cNvSpPr>
          <p:nvPr>
            <p:ph type="body" idx="8"/>
          </p:nvPr>
        </p:nvSpPr>
        <p:spPr>
          <a:xfrm>
            <a:off x="9109047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layout">
  <p:cSld name="Table layout">
    <p:spTree>
      <p:nvGrpSpPr>
        <p:cNvPr id="1" name="Shape 4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Google Shape;4283;p128"/>
          <p:cNvSpPr txBox="1">
            <a:spLocks noGrp="1"/>
          </p:cNvSpPr>
          <p:nvPr>
            <p:ph type="title"/>
          </p:nvPr>
        </p:nvSpPr>
        <p:spPr>
          <a:xfrm>
            <a:off x="426424" y="440496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hite">
  <p:cSld name="Section title white">
    <p:spTree>
      <p:nvGrpSpPr>
        <p:cNvPr id="1" name="Shape 4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5" name="Google Shape;4285;p129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Quattrocento Sans"/>
              <a:buNone/>
              <a:defRPr sz="5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ack">
  <p:cSld name="Section title black">
    <p:bg>
      <p:bgPr>
        <a:solidFill>
          <a:schemeClr val="dk1"/>
        </a:solidFill>
        <a:effectLst/>
      </p:bgPr>
    </p:bg>
    <p:spTree>
      <p:nvGrpSpPr>
        <p:cNvPr id="1" name="Shape 4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7" name="Google Shape;4287;p130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ue">
  <p:cSld name="Section title blue">
    <p:bg>
      <p:bgPr>
        <a:solidFill>
          <a:schemeClr val="dk2"/>
        </a:solidFill>
        <a:effectLst/>
      </p:bgPr>
    </p:bg>
    <p:spTree>
      <p:nvGrpSpPr>
        <p:cNvPr id="1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Google Shape;4289;p131"/>
          <p:cNvSpPr txBox="1">
            <a:spLocks noGrp="1"/>
          </p:cNvSpPr>
          <p:nvPr>
            <p:ph type="title"/>
          </p:nvPr>
        </p:nvSpPr>
        <p:spPr>
          <a:xfrm>
            <a:off x="1515035" y="3429000"/>
            <a:ext cx="9153000" cy="20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image" Target="../media/image20.png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image" Target="../media/image19.png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image" Target="../media/image19.png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image" Target="../media/image20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17.xml"/><Relationship Id="rId21" Type="http://schemas.openxmlformats.org/officeDocument/2006/relationships/image" Target="../media/image19.png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0" Type="http://schemas.openxmlformats.org/officeDocument/2006/relationships/theme" Target="../theme/theme8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Relationship Id="rId22" Type="http://schemas.openxmlformats.org/officeDocument/2006/relationships/image" Target="../media/image2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99554" algn="l" rtl="0">
              <a:spcBef>
                <a:spcPts val="853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 sz="3725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body" idx="1"/>
          </p:nvPr>
        </p:nvSpPr>
        <p:spPr>
          <a:xfrm>
            <a:off x="437319" y="1866615"/>
            <a:ext cx="11336039" cy="127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Font typeface="Noto Sans Symbols"/>
              <a:buNone/>
              <a:defRPr sz="2549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231" name="Google Shape;231;p39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 rot="5400000">
            <a:off x="9688817" y="3012080"/>
            <a:ext cx="6858623" cy="8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9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 rot="5400000">
            <a:off x="9039878" y="3221594"/>
            <a:ext cx="6858000" cy="4148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373">
          <p15:clr>
            <a:srgbClr val="C35EA4"/>
          </p15:clr>
        </p15:guide>
        <p15:guide id="2" pos="1517">
          <p15:clr>
            <a:srgbClr val="C35EA4"/>
          </p15:clr>
        </p15:guide>
        <p15:guide id="3" pos="2608">
          <p15:clr>
            <a:srgbClr val="C35EA4"/>
          </p15:clr>
        </p15:guide>
        <p15:guide id="4" pos="2751">
          <p15:clr>
            <a:srgbClr val="C35EA4"/>
          </p15:clr>
        </p15:guide>
        <p15:guide id="5" pos="3844">
          <p15:clr>
            <a:srgbClr val="C35EA4"/>
          </p15:clr>
        </p15:guide>
        <p15:guide id="6" pos="3989">
          <p15:clr>
            <a:srgbClr val="C35EA4"/>
          </p15:clr>
        </p15:guide>
        <p15:guide id="7" pos="5079">
          <p15:clr>
            <a:srgbClr val="C35EA4"/>
          </p15:clr>
        </p15:guide>
        <p15:guide id="8" pos="5222">
          <p15:clr>
            <a:srgbClr val="C35EA4"/>
          </p15:clr>
        </p15:guide>
        <p15:guide id="9" pos="6317">
          <p15:clr>
            <a:srgbClr val="C35EA4"/>
          </p15:clr>
        </p15:guide>
        <p15:guide id="10" pos="6460">
          <p15:clr>
            <a:srgbClr val="C35EA4"/>
          </p15:clr>
        </p15:guide>
        <p15:guide id="11" pos="274">
          <p15:clr>
            <a:srgbClr val="F26B43"/>
          </p15:clr>
        </p15:guide>
        <p15:guide id="12" pos="7558">
          <p15:clr>
            <a:srgbClr val="F26B43"/>
          </p15:clr>
        </p15:guide>
        <p15:guide id="13" orient="horz" pos="758">
          <p15:clr>
            <a:srgbClr val="5ACBF0"/>
          </p15:clr>
        </p15:guide>
        <p15:guide id="14" orient="horz" pos="1372">
          <p15:clr>
            <a:srgbClr val="5ACBF0"/>
          </p15:clr>
        </p15:guide>
        <p15:guide id="15" orient="horz" pos="612">
          <p15:clr>
            <a:srgbClr val="5ACBF0"/>
          </p15:clr>
        </p15:guide>
        <p15:guide id="16" orient="horz" pos="1515">
          <p15:clr>
            <a:srgbClr val="5ACBF0"/>
          </p15:clr>
        </p15:guide>
        <p15:guide id="17" orient="horz" pos="2127">
          <p15:clr>
            <a:srgbClr val="5ACBF0"/>
          </p15:clr>
        </p15:guide>
        <p15:guide id="18" orient="horz" pos="2275">
          <p15:clr>
            <a:srgbClr val="5ACBF0"/>
          </p15:clr>
        </p15:guide>
        <p15:guide id="19" orient="horz" pos="280">
          <p15:clr>
            <a:srgbClr val="F26B43"/>
          </p15:clr>
        </p15:guide>
        <p15:guide id="20" orient="horz" pos="4127">
          <p15:clr>
            <a:srgbClr val="F26B43"/>
          </p15:clr>
        </p15:guide>
        <p15:guide id="21" orient="horz" pos="2889">
          <p15:clr>
            <a:srgbClr val="5ACBF0"/>
          </p15:clr>
        </p15:guide>
        <p15:guide id="22" orient="horz" pos="3032">
          <p15:clr>
            <a:srgbClr val="5ACBF0"/>
          </p15:clr>
        </p15:guide>
        <p15:guide id="23" orient="horz" pos="3648">
          <p15:clr>
            <a:srgbClr val="5ACBF0"/>
          </p15:clr>
        </p15:guide>
        <p15:guide id="24" orient="horz" pos="3792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9pPr>
          </a:lstStyle>
          <a:p>
            <a:endParaRPr/>
          </a:p>
        </p:txBody>
      </p:sp>
      <p:sp>
        <p:nvSpPr>
          <p:cNvPr id="384" name="Google Shape;384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5" name="Google Shape;385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6" name="Google Shape;386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7" name="Google Shape;387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8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Quattrocento Sans"/>
              <a:buNone/>
              <a:defRPr sz="4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8" name="Google Shape;468;p78"/>
          <p:cNvSpPr txBox="1">
            <a:spLocks noGrp="1"/>
          </p:cNvSpPr>
          <p:nvPr>
            <p:ph type="body" idx="1"/>
          </p:nvPr>
        </p:nvSpPr>
        <p:spPr>
          <a:xfrm>
            <a:off x="269243" y="1189178"/>
            <a:ext cx="116535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L="457200" marR="0" lvl="0" indent="-444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469" name="Google Shape;469;p7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5400000">
            <a:off x="9209234" y="2990548"/>
            <a:ext cx="6857649" cy="87655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3">
          <p15:clr>
            <a:srgbClr val="5ACBF0"/>
          </p15:clr>
        </p15:guide>
        <p15:guide id="2" pos="170">
          <p15:clr>
            <a:srgbClr val="5ACBF0"/>
          </p15:clr>
        </p15:guide>
        <p15:guide id="3" pos="734">
          <p15:clr>
            <a:srgbClr val="5ACBF0"/>
          </p15:clr>
        </p15:guide>
        <p15:guide id="4" pos="1299">
          <p15:clr>
            <a:srgbClr val="5ACBF0"/>
          </p15:clr>
        </p15:guide>
        <p15:guide id="5" pos="1864">
          <p15:clr>
            <a:srgbClr val="5ACBF0"/>
          </p15:clr>
        </p15:guide>
        <p15:guide id="6" pos="2428">
          <p15:clr>
            <a:srgbClr val="5ACBF0"/>
          </p15:clr>
        </p15:guide>
        <p15:guide id="7" pos="2993">
          <p15:clr>
            <a:srgbClr val="5ACBF0"/>
          </p15:clr>
        </p15:guide>
        <p15:guide id="8" pos="3558">
          <p15:clr>
            <a:srgbClr val="5ACBF0"/>
          </p15:clr>
        </p15:guide>
        <p15:guide id="9" pos="4122">
          <p15:clr>
            <a:srgbClr val="5ACBF0"/>
          </p15:clr>
        </p15:guide>
        <p15:guide id="10" pos="4687">
          <p15:clr>
            <a:srgbClr val="5ACBF0"/>
          </p15:clr>
        </p15:guide>
        <p15:guide id="11" pos="5252">
          <p15:clr>
            <a:srgbClr val="5ACBF0"/>
          </p15:clr>
        </p15:guide>
        <p15:guide id="12" pos="5816">
          <p15:clr>
            <a:srgbClr val="5ACBF0"/>
          </p15:clr>
        </p15:guide>
        <p15:guide id="13" pos="6381">
          <p15:clr>
            <a:srgbClr val="5ACBF0"/>
          </p15:clr>
        </p15:guide>
        <p15:guide id="14" pos="6946">
          <p15:clr>
            <a:srgbClr val="5ACBF0"/>
          </p15:clr>
        </p15:guide>
        <p15:guide id="15" pos="7510">
          <p15:clr>
            <a:srgbClr val="5ACBF0"/>
          </p15:clr>
        </p15:guide>
        <p15:guide id="16" pos="282">
          <p15:clr>
            <a:srgbClr val="C35EA4"/>
          </p15:clr>
        </p15:guide>
        <p15:guide id="17" pos="7398">
          <p15:clr>
            <a:srgbClr val="C35EA4"/>
          </p15:clr>
        </p15:guide>
        <p15:guide id="18" orient="horz" pos="748">
          <p15:clr>
            <a:srgbClr val="5ACBF0"/>
          </p15:clr>
        </p15:guide>
        <p15:guide id="19" orient="horz" pos="1313">
          <p15:clr>
            <a:srgbClr val="5ACBF0"/>
          </p15:clr>
        </p15:guide>
        <p15:guide id="20" orient="horz" pos="1878">
          <p15:clr>
            <a:srgbClr val="5ACBF0"/>
          </p15:clr>
        </p15:guide>
        <p15:guide id="21" orient="horz" pos="2442">
          <p15:clr>
            <a:srgbClr val="5ACBF0"/>
          </p15:clr>
        </p15:guide>
        <p15:guide id="22" orient="horz" pos="3007">
          <p15:clr>
            <a:srgbClr val="5ACBF0"/>
          </p15:clr>
        </p15:guide>
        <p15:guide id="23" orient="horz" pos="3572">
          <p15:clr>
            <a:srgbClr val="5ACBF0"/>
          </p15:clr>
        </p15:guide>
        <p15:guide id="24" orient="horz" pos="4137">
          <p15:clr>
            <a:srgbClr val="5ACBF0"/>
          </p15:clr>
        </p15:guide>
        <p15:guide id="25" orient="horz" pos="296">
          <p15:clr>
            <a:srgbClr val="C35EA4"/>
          </p15:clr>
        </p15:guide>
        <p15:guide id="26" orient="horz" pos="402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Google Shape;4113;p93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 sz="31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14" name="Google Shape;4114;p93"/>
          <p:cNvSpPr txBox="1">
            <a:spLocks noGrp="1"/>
          </p:cNvSpPr>
          <p:nvPr>
            <p:ph type="body" idx="1"/>
          </p:nvPr>
        </p:nvSpPr>
        <p:spPr>
          <a:xfrm>
            <a:off x="437320" y="1866616"/>
            <a:ext cx="113358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4115" name="Google Shape;4115;p9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 rot="5400000">
            <a:off x="9689304" y="3011593"/>
            <a:ext cx="6857650" cy="8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6" name="Google Shape;4116;p93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 rot="5400000">
            <a:off x="9040364" y="3221108"/>
            <a:ext cx="6857028" cy="4148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  <p:sldLayoutId id="2147483815" r:id="rId22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346">
          <p15:clr>
            <a:srgbClr val="C35EA4"/>
          </p15:clr>
        </p15:guide>
        <p15:guide id="2" pos="1487">
          <p15:clr>
            <a:srgbClr val="C35EA4"/>
          </p15:clr>
        </p15:guide>
        <p15:guide id="3" pos="2557">
          <p15:clr>
            <a:srgbClr val="C35EA4"/>
          </p15:clr>
        </p15:guide>
        <p15:guide id="4" pos="2697">
          <p15:clr>
            <a:srgbClr val="C35EA4"/>
          </p15:clr>
        </p15:guide>
        <p15:guide id="5" pos="3768">
          <p15:clr>
            <a:srgbClr val="C35EA4"/>
          </p15:clr>
        </p15:guide>
        <p15:guide id="6" pos="3911">
          <p15:clr>
            <a:srgbClr val="C35EA4"/>
          </p15:clr>
        </p15:guide>
        <p15:guide id="7" pos="4979">
          <p15:clr>
            <a:srgbClr val="C35EA4"/>
          </p15:clr>
        </p15:guide>
        <p15:guide id="8" pos="5119">
          <p15:clr>
            <a:srgbClr val="C35EA4"/>
          </p15:clr>
        </p15:guide>
        <p15:guide id="9" pos="6193">
          <p15:clr>
            <a:srgbClr val="C35EA4"/>
          </p15:clr>
        </p15:guide>
        <p15:guide id="10" pos="6333">
          <p15:clr>
            <a:srgbClr val="C35EA4"/>
          </p15:clr>
        </p15:guide>
        <p15:guide id="11" pos="269">
          <p15:clr>
            <a:srgbClr val="F26B43"/>
          </p15:clr>
        </p15:guide>
        <p15:guide id="12" pos="7409">
          <p15:clr>
            <a:srgbClr val="F26B43"/>
          </p15:clr>
        </p15:guide>
        <p15:guide id="13" orient="horz" pos="743">
          <p15:clr>
            <a:srgbClr val="5ACBF0"/>
          </p15:clr>
        </p15:guide>
        <p15:guide id="14" orient="horz" pos="1345">
          <p15:clr>
            <a:srgbClr val="5ACBF0"/>
          </p15:clr>
        </p15:guide>
        <p15:guide id="15" orient="horz" pos="600">
          <p15:clr>
            <a:srgbClr val="5ACBF0"/>
          </p15:clr>
        </p15:guide>
        <p15:guide id="16" orient="horz" pos="1485">
          <p15:clr>
            <a:srgbClr val="5ACBF0"/>
          </p15:clr>
        </p15:guide>
        <p15:guide id="17" orient="horz" pos="2085">
          <p15:clr>
            <a:srgbClr val="5ACBF0"/>
          </p15:clr>
        </p15:guide>
        <p15:guide id="18" orient="horz" pos="2231">
          <p15:clr>
            <a:srgbClr val="5ACBF0"/>
          </p15:clr>
        </p15:guide>
        <p15:guide id="19" orient="horz" pos="275">
          <p15:clr>
            <a:srgbClr val="F26B43"/>
          </p15:clr>
        </p15:guide>
        <p15:guide id="20" orient="horz" pos="4046">
          <p15:clr>
            <a:srgbClr val="F26B43"/>
          </p15:clr>
        </p15:guide>
        <p15:guide id="21" orient="horz" pos="2833">
          <p15:clr>
            <a:srgbClr val="5ACBF0"/>
          </p15:clr>
        </p15:guide>
        <p15:guide id="22" orient="horz" pos="2973">
          <p15:clr>
            <a:srgbClr val="5ACBF0"/>
          </p15:clr>
        </p15:guide>
        <p15:guide id="23" orient="horz" pos="3577">
          <p15:clr>
            <a:srgbClr val="5ACBF0"/>
          </p15:clr>
        </p15:guide>
        <p15:guide id="24" orient="horz" pos="3718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Google Shape;4218;p115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Quattrocento Sans"/>
              <a:buNone/>
              <a:defRPr sz="3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19" name="Google Shape;4219;p115"/>
          <p:cNvSpPr txBox="1">
            <a:spLocks noGrp="1"/>
          </p:cNvSpPr>
          <p:nvPr>
            <p:ph type="body" idx="1"/>
          </p:nvPr>
        </p:nvSpPr>
        <p:spPr>
          <a:xfrm>
            <a:off x="437320" y="1866616"/>
            <a:ext cx="113358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4220" name="Google Shape;4220;p11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 rot="5400000">
            <a:off x="9689304" y="3011593"/>
            <a:ext cx="6857650" cy="8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1" name="Google Shape;4221;p11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 rot="5400000">
            <a:off x="9040364" y="3221108"/>
            <a:ext cx="6857028" cy="4148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346">
          <p15:clr>
            <a:srgbClr val="C35EA4"/>
          </p15:clr>
        </p15:guide>
        <p15:guide id="2" pos="1487">
          <p15:clr>
            <a:srgbClr val="C35EA4"/>
          </p15:clr>
        </p15:guide>
        <p15:guide id="3" pos="2557">
          <p15:clr>
            <a:srgbClr val="C35EA4"/>
          </p15:clr>
        </p15:guide>
        <p15:guide id="4" pos="2697">
          <p15:clr>
            <a:srgbClr val="C35EA4"/>
          </p15:clr>
        </p15:guide>
        <p15:guide id="5" pos="3768">
          <p15:clr>
            <a:srgbClr val="C35EA4"/>
          </p15:clr>
        </p15:guide>
        <p15:guide id="6" pos="3911">
          <p15:clr>
            <a:srgbClr val="C35EA4"/>
          </p15:clr>
        </p15:guide>
        <p15:guide id="7" pos="4979">
          <p15:clr>
            <a:srgbClr val="C35EA4"/>
          </p15:clr>
        </p15:guide>
        <p15:guide id="8" pos="5119">
          <p15:clr>
            <a:srgbClr val="C35EA4"/>
          </p15:clr>
        </p15:guide>
        <p15:guide id="9" pos="6193">
          <p15:clr>
            <a:srgbClr val="C35EA4"/>
          </p15:clr>
        </p15:guide>
        <p15:guide id="10" pos="6333">
          <p15:clr>
            <a:srgbClr val="C35EA4"/>
          </p15:clr>
        </p15:guide>
        <p15:guide id="11" pos="269">
          <p15:clr>
            <a:srgbClr val="F26B43"/>
          </p15:clr>
        </p15:guide>
        <p15:guide id="12" pos="7409">
          <p15:clr>
            <a:srgbClr val="F26B43"/>
          </p15:clr>
        </p15:guide>
        <p15:guide id="13" orient="horz" pos="743">
          <p15:clr>
            <a:srgbClr val="5ACBF0"/>
          </p15:clr>
        </p15:guide>
        <p15:guide id="14" orient="horz" pos="1345">
          <p15:clr>
            <a:srgbClr val="5ACBF0"/>
          </p15:clr>
        </p15:guide>
        <p15:guide id="15" orient="horz" pos="600">
          <p15:clr>
            <a:srgbClr val="5ACBF0"/>
          </p15:clr>
        </p15:guide>
        <p15:guide id="16" orient="horz" pos="1485">
          <p15:clr>
            <a:srgbClr val="5ACBF0"/>
          </p15:clr>
        </p15:guide>
        <p15:guide id="17" orient="horz" pos="2085">
          <p15:clr>
            <a:srgbClr val="5ACBF0"/>
          </p15:clr>
        </p15:guide>
        <p15:guide id="18" orient="horz" pos="2231">
          <p15:clr>
            <a:srgbClr val="5ACBF0"/>
          </p15:clr>
        </p15:guide>
        <p15:guide id="19" orient="horz" pos="275">
          <p15:clr>
            <a:srgbClr val="F26B43"/>
          </p15:clr>
        </p15:guide>
        <p15:guide id="20" orient="horz" pos="4046">
          <p15:clr>
            <a:srgbClr val="F26B43"/>
          </p15:clr>
        </p15:guide>
        <p15:guide id="21" orient="horz" pos="2833">
          <p15:clr>
            <a:srgbClr val="5ACBF0"/>
          </p15:clr>
        </p15:guide>
        <p15:guide id="22" orient="horz" pos="2973">
          <p15:clr>
            <a:srgbClr val="5ACBF0"/>
          </p15:clr>
        </p15:guide>
        <p15:guide id="23" orient="horz" pos="3577">
          <p15:clr>
            <a:srgbClr val="5ACBF0"/>
          </p15:clr>
        </p15:guide>
        <p15:guide id="24" orient="horz" pos="3718">
          <p15:clr>
            <a:srgbClr val="5ACBF0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" name="Google Shape;4300;p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01" name="Google Shape;4301;p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02" name="Google Shape;4302;p13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03" name="Google Shape;4303;p13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04" name="Google Shape;4304;p13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6" name="Google Shape;4376;p148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 sz="37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77" name="Google Shape;4377;p148"/>
          <p:cNvSpPr txBox="1">
            <a:spLocks noGrp="1"/>
          </p:cNvSpPr>
          <p:nvPr>
            <p:ph type="body" idx="1"/>
          </p:nvPr>
        </p:nvSpPr>
        <p:spPr>
          <a:xfrm>
            <a:off x="437319" y="1866615"/>
            <a:ext cx="113358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4378" name="Google Shape;4378;p148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 rot="5400000">
            <a:off x="9689304" y="3011593"/>
            <a:ext cx="6857650" cy="8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9" name="Google Shape;4379;p148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 rot="5400000">
            <a:off x="9040364" y="3221108"/>
            <a:ext cx="6857028" cy="4148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346">
          <p15:clr>
            <a:srgbClr val="C35EA4"/>
          </p15:clr>
        </p15:guide>
        <p15:guide id="2" pos="1487">
          <p15:clr>
            <a:srgbClr val="C35EA4"/>
          </p15:clr>
        </p15:guide>
        <p15:guide id="3" pos="2557">
          <p15:clr>
            <a:srgbClr val="C35EA4"/>
          </p15:clr>
        </p15:guide>
        <p15:guide id="4" pos="2697">
          <p15:clr>
            <a:srgbClr val="C35EA4"/>
          </p15:clr>
        </p15:guide>
        <p15:guide id="5" pos="3768">
          <p15:clr>
            <a:srgbClr val="C35EA4"/>
          </p15:clr>
        </p15:guide>
        <p15:guide id="6" pos="3911">
          <p15:clr>
            <a:srgbClr val="C35EA4"/>
          </p15:clr>
        </p15:guide>
        <p15:guide id="7" pos="4979">
          <p15:clr>
            <a:srgbClr val="C35EA4"/>
          </p15:clr>
        </p15:guide>
        <p15:guide id="8" pos="5119">
          <p15:clr>
            <a:srgbClr val="C35EA4"/>
          </p15:clr>
        </p15:guide>
        <p15:guide id="9" pos="6193">
          <p15:clr>
            <a:srgbClr val="C35EA4"/>
          </p15:clr>
        </p15:guide>
        <p15:guide id="10" pos="6333">
          <p15:clr>
            <a:srgbClr val="C35EA4"/>
          </p15:clr>
        </p15:guide>
        <p15:guide id="11" pos="269">
          <p15:clr>
            <a:srgbClr val="F26B43"/>
          </p15:clr>
        </p15:guide>
        <p15:guide id="12" pos="7409">
          <p15:clr>
            <a:srgbClr val="F26B43"/>
          </p15:clr>
        </p15:guide>
        <p15:guide id="13" orient="horz" pos="743">
          <p15:clr>
            <a:srgbClr val="5ACBF0"/>
          </p15:clr>
        </p15:guide>
        <p15:guide id="14" orient="horz" pos="1345">
          <p15:clr>
            <a:srgbClr val="5ACBF0"/>
          </p15:clr>
        </p15:guide>
        <p15:guide id="15" orient="horz" pos="600">
          <p15:clr>
            <a:srgbClr val="5ACBF0"/>
          </p15:clr>
        </p15:guide>
        <p15:guide id="16" orient="horz" pos="1485">
          <p15:clr>
            <a:srgbClr val="5ACBF0"/>
          </p15:clr>
        </p15:guide>
        <p15:guide id="17" orient="horz" pos="2085">
          <p15:clr>
            <a:srgbClr val="5ACBF0"/>
          </p15:clr>
        </p15:guide>
        <p15:guide id="18" orient="horz" pos="2231">
          <p15:clr>
            <a:srgbClr val="5ACBF0"/>
          </p15:clr>
        </p15:guide>
        <p15:guide id="19" orient="horz" pos="275">
          <p15:clr>
            <a:srgbClr val="F26B43"/>
          </p15:clr>
        </p15:guide>
        <p15:guide id="20" orient="horz" pos="4046">
          <p15:clr>
            <a:srgbClr val="F26B43"/>
          </p15:clr>
        </p15:guide>
        <p15:guide id="21" orient="horz" pos="2833">
          <p15:clr>
            <a:srgbClr val="5ACBF0"/>
          </p15:clr>
        </p15:guide>
        <p15:guide id="22" orient="horz" pos="2973">
          <p15:clr>
            <a:srgbClr val="5ACBF0"/>
          </p15:clr>
        </p15:guide>
        <p15:guide id="23" orient="horz" pos="3577">
          <p15:clr>
            <a:srgbClr val="5ACBF0"/>
          </p15:clr>
        </p15:guide>
        <p15:guide id="24" orient="horz" pos="3718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gif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ml-notebook-databricks-e2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docs.microsoft.com/en-us/azure/machine-learning/service/" TargetMode="External"/><Relationship Id="rId4" Type="http://schemas.openxmlformats.org/officeDocument/2006/relationships/hyperlink" Target="https://notebooks.azure.com/azureml/projects/azureml-getting-started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hyperlink" Target="NUL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p168"/>
          <p:cNvSpPr txBox="1">
            <a:spLocks noGrp="1"/>
          </p:cNvSpPr>
          <p:nvPr>
            <p:ph type="title"/>
          </p:nvPr>
        </p:nvSpPr>
        <p:spPr>
          <a:xfrm>
            <a:off x="0" y="1106673"/>
            <a:ext cx="12118109" cy="1758447"/>
          </a:xfrm>
          <a:prstGeom prst="rect">
            <a:avLst/>
          </a:prstGeom>
          <a:solidFill>
            <a:schemeClr val="tx2">
              <a:lumMod val="25000"/>
              <a:alpha val="70000"/>
            </a:schemeClr>
          </a:solidFill>
          <a:ln>
            <a:noFill/>
          </a:ln>
        </p:spPr>
        <p:txBody>
          <a:bodyPr spcFirstLastPara="1" wrap="square" lIns="137175" tIns="182875" rIns="146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Calibri"/>
              <a:buNone/>
            </a:pPr>
            <a:r>
              <a:rPr lang="en-US" sz="4500" b="1" dirty="0"/>
              <a:t>Azure Machine Learning Service</a:t>
            </a:r>
            <a:br>
              <a:rPr lang="en-US" sz="4500" b="1" dirty="0"/>
            </a:br>
            <a:r>
              <a:rPr lang="en-US" sz="2800" b="1" dirty="0"/>
              <a:t>Accelerating machine learning workflows on the cloud</a:t>
            </a:r>
            <a:endParaRPr sz="45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45071-E167-475D-AA1D-CE20DD4F8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86982" y="6458529"/>
            <a:ext cx="3131127" cy="399471"/>
          </a:xfrm>
        </p:spPr>
        <p:txBody>
          <a:bodyPr/>
          <a:lstStyle/>
          <a:p>
            <a:r>
              <a:rPr lang="en-US" sz="1100" dirty="0"/>
              <a:t>Original slides by Wolfgang Pauli, Microsoft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Google Shape;4982;p176"/>
          <p:cNvSpPr txBox="1">
            <a:spLocks noGrp="1"/>
          </p:cNvSpPr>
          <p:nvPr>
            <p:ph type="title"/>
          </p:nvPr>
        </p:nvSpPr>
        <p:spPr>
          <a:xfrm>
            <a:off x="585225" y="2668000"/>
            <a:ext cx="7967568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 dirty="0">
                <a:latin typeface="Calibri"/>
                <a:ea typeface="Calibri"/>
                <a:cs typeface="Calibri"/>
                <a:sym typeface="Calibri"/>
              </a:rPr>
              <a:t>IaaS: Data Science Virtual Machine</a:t>
            </a:r>
            <a:endParaRPr sz="4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1" name="Google Shape;4991;p177"/>
          <p:cNvSpPr txBox="1">
            <a:spLocks noGrp="1"/>
          </p:cNvSpPr>
          <p:nvPr>
            <p:ph type="title"/>
          </p:nvPr>
        </p:nvSpPr>
        <p:spPr>
          <a:xfrm>
            <a:off x="584200" y="1102450"/>
            <a:ext cx="47481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Data Science Virtual Machines</a:t>
            </a:r>
            <a:br>
              <a:rPr lang="en-US" sz="45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(DSVM)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2" name="Google Shape;4992;p177"/>
          <p:cNvSpPr txBox="1">
            <a:spLocks noGrp="1"/>
          </p:cNvSpPr>
          <p:nvPr>
            <p:ph type="body" idx="1"/>
          </p:nvPr>
        </p:nvSpPr>
        <p:spPr>
          <a:xfrm>
            <a:off x="584201" y="3535541"/>
            <a:ext cx="37693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Pre-Configured environments in the cloud for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Science &amp; AI Modeling, Development &amp; Deployment.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Samples to get started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93" name="Google Shape;4993;p177"/>
          <p:cNvPicPr preferRelativeResize="0"/>
          <p:nvPr/>
        </p:nvPicPr>
        <p:blipFill rotWithShape="1">
          <a:blip r:embed="rId3">
            <a:alphaModFix/>
          </a:blip>
          <a:srcRect l="-1166" t="-1987" r="-1558" b="-1987"/>
          <a:stretch/>
        </p:blipFill>
        <p:spPr>
          <a:xfrm>
            <a:off x="4937760" y="673469"/>
            <a:ext cx="7040880" cy="557784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08000" dist="63500" dir="2700000" sx="101000" sy="101000" algn="ctr" rotWithShape="0">
              <a:srgbClr val="000000">
                <a:alpha val="32941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2" name="Google Shape;5002;p178"/>
          <p:cNvSpPr txBox="1">
            <a:spLocks noGrp="1"/>
          </p:cNvSpPr>
          <p:nvPr>
            <p:ph type="title"/>
          </p:nvPr>
        </p:nvSpPr>
        <p:spPr>
          <a:xfrm>
            <a:off x="274025" y="73950"/>
            <a:ext cx="113361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Why Data Science VMs?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3" name="Google Shape;5003;p178"/>
          <p:cNvPicPr preferRelativeResize="0"/>
          <p:nvPr/>
        </p:nvPicPr>
        <p:blipFill rotWithShape="1">
          <a:blip r:embed="rId3">
            <a:alphaModFix/>
          </a:blip>
          <a:srcRect l="11408" r="10342"/>
          <a:stretch/>
        </p:blipFill>
        <p:spPr>
          <a:xfrm>
            <a:off x="588263" y="4058684"/>
            <a:ext cx="2728134" cy="1948667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08000" dist="63500" dir="2700000" sx="101000" sy="101000" algn="ctr" rotWithShape="0">
              <a:srgbClr val="000000">
                <a:alpha val="32941"/>
              </a:srgbClr>
            </a:outerShdw>
          </a:effectLst>
        </p:spPr>
      </p:pic>
      <p:pic>
        <p:nvPicPr>
          <p:cNvPr id="5004" name="Google Shape;5004;p178"/>
          <p:cNvPicPr preferRelativeResize="0"/>
          <p:nvPr/>
        </p:nvPicPr>
        <p:blipFill rotWithShape="1">
          <a:blip r:embed="rId4">
            <a:alphaModFix/>
          </a:blip>
          <a:srcRect l="-546" r="722" b="4391"/>
          <a:stretch/>
        </p:blipFill>
        <p:spPr>
          <a:xfrm>
            <a:off x="6492240" y="3906284"/>
            <a:ext cx="2728134" cy="1948667"/>
          </a:xfrm>
          <a:prstGeom prst="rect">
            <a:avLst/>
          </a:prstGeom>
          <a:solidFill>
            <a:srgbClr val="5C2D91"/>
          </a:solidFill>
          <a:ln>
            <a:noFill/>
          </a:ln>
          <a:effectLst>
            <a:outerShdw blurRad="508000" dist="63500" dir="2700000" sx="101000" sy="101000" algn="ctr" rotWithShape="0">
              <a:srgbClr val="000000">
                <a:alpha val="32941"/>
              </a:srgbClr>
            </a:outerShdw>
          </a:effectLst>
        </p:spPr>
      </p:pic>
      <p:sp>
        <p:nvSpPr>
          <p:cNvPr id="5005" name="Google Shape;5005;p178"/>
          <p:cNvSpPr txBox="1"/>
          <p:nvPr/>
        </p:nvSpPr>
        <p:spPr>
          <a:xfrm>
            <a:off x="3614927" y="1888476"/>
            <a:ext cx="23265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Quattrocento Sans"/>
              <a:buNone/>
            </a:pPr>
            <a:r>
              <a:rPr lang="en-US" sz="2400" i="0" u="none" strike="noStrike" cap="non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Elastic analytics desktop in the cloud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6" name="Google Shape;5006;p178"/>
          <p:cNvSpPr txBox="1"/>
          <p:nvPr/>
        </p:nvSpPr>
        <p:spPr>
          <a:xfrm>
            <a:off x="3614927" y="4479019"/>
            <a:ext cx="23265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Quattrocento Sans"/>
              <a:buNone/>
            </a:pPr>
            <a:r>
              <a:rPr lang="en-US" sz="2400" i="0" u="none" strike="noStrike" cap="non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Pre-setup environment at work and school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7" name="Google Shape;5007;p178"/>
          <p:cNvSpPr txBox="1"/>
          <p:nvPr/>
        </p:nvSpPr>
        <p:spPr>
          <a:xfrm>
            <a:off x="9518904" y="1888476"/>
            <a:ext cx="23958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Quattrocento Sans"/>
              <a:buNone/>
            </a:pPr>
            <a:r>
              <a:rPr lang="en-US" sz="2400" i="0" u="none" strike="noStrike" cap="non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Get started quickly on Azure Machine Learning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8" name="Google Shape;5008;p178"/>
          <p:cNvPicPr preferRelativeResize="0"/>
          <p:nvPr/>
        </p:nvPicPr>
        <p:blipFill rotWithShape="1">
          <a:blip r:embed="rId5">
            <a:alphaModFix/>
          </a:blip>
          <a:srcRect l="17546" r="16571"/>
          <a:stretch/>
        </p:blipFill>
        <p:spPr>
          <a:xfrm>
            <a:off x="588263" y="1468141"/>
            <a:ext cx="2728137" cy="1948666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08000" dist="63500" dir="2700000" sx="101000" sy="101000" algn="ctr" rotWithShape="0">
              <a:srgbClr val="000000">
                <a:alpha val="32941"/>
              </a:srgbClr>
            </a:outerShdw>
          </a:effectLst>
        </p:spPr>
      </p:pic>
      <p:pic>
        <p:nvPicPr>
          <p:cNvPr id="5009" name="Google Shape;5009;p178"/>
          <p:cNvPicPr preferRelativeResize="0"/>
          <p:nvPr/>
        </p:nvPicPr>
        <p:blipFill rotWithShape="1">
          <a:blip r:embed="rId6">
            <a:alphaModFix/>
          </a:blip>
          <a:srcRect l="11920" r="22069"/>
          <a:stretch/>
        </p:blipFill>
        <p:spPr>
          <a:xfrm>
            <a:off x="6478888" y="1468141"/>
            <a:ext cx="2733502" cy="1948666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08000" dist="63500" dir="2700000" sx="101000" sy="101000" algn="ctr" rotWithShape="0">
              <a:srgbClr val="000000">
                <a:alpha val="32941"/>
              </a:srgbClr>
            </a:outerShdw>
          </a:effectLst>
        </p:spPr>
      </p:pic>
      <p:sp>
        <p:nvSpPr>
          <p:cNvPr id="5010" name="Google Shape;5010;p178"/>
          <p:cNvSpPr txBox="1"/>
          <p:nvPr/>
        </p:nvSpPr>
        <p:spPr>
          <a:xfrm>
            <a:off x="9518904" y="4479019"/>
            <a:ext cx="23958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Quattrocento Sans"/>
              <a:buNone/>
            </a:pPr>
            <a:r>
              <a:rPr lang="en-US" sz="2400" i="0" u="none" strike="noStrike" cap="non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Enterprise Ready and globally available</a:t>
            </a:r>
            <a:endParaRPr sz="2400" i="0" u="none" strike="noStrike" cap="none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5" name="Google Shape;5015;p179"/>
          <p:cNvSpPr txBox="1">
            <a:spLocks noGrp="1"/>
          </p:cNvSpPr>
          <p:nvPr>
            <p:ph type="title"/>
          </p:nvPr>
        </p:nvSpPr>
        <p:spPr>
          <a:xfrm>
            <a:off x="322300" y="2609725"/>
            <a:ext cx="58551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Managed Compute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1" name="Google Shape;5021;p180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Distributed training on managed compute</a:t>
            </a:r>
            <a:br>
              <a:rPr lang="en-US" sz="4500" b="1">
                <a:latin typeface="Calibri"/>
                <a:ea typeface="Calibri"/>
                <a:cs typeface="Calibri"/>
                <a:sym typeface="Calibri"/>
              </a:rPr>
            </a:b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2" name="Google Shape;5022;p180"/>
          <p:cNvSpPr/>
          <p:nvPr/>
        </p:nvSpPr>
        <p:spPr>
          <a:xfrm>
            <a:off x="3884166" y="2130458"/>
            <a:ext cx="3575700" cy="3479100"/>
          </a:xfrm>
          <a:prstGeom prst="ellipse">
            <a:avLst/>
          </a:prstGeom>
          <a:noFill/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675" tIns="22850" rIns="45675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solidFill>
                <a:srgbClr val="08080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5023" name="Google Shape;5023;p180"/>
          <p:cNvGrpSpPr/>
          <p:nvPr/>
        </p:nvGrpSpPr>
        <p:grpSpPr>
          <a:xfrm>
            <a:off x="4714726" y="3293238"/>
            <a:ext cx="1914240" cy="1112248"/>
            <a:chOff x="7491663" y="7142382"/>
            <a:chExt cx="1966752" cy="1142642"/>
          </a:xfrm>
        </p:grpSpPr>
        <p:sp>
          <p:nvSpPr>
            <p:cNvPr id="5024" name="Google Shape;5024;p180"/>
            <p:cNvSpPr/>
            <p:nvPr/>
          </p:nvSpPr>
          <p:spPr>
            <a:xfrm>
              <a:off x="7491663" y="7142382"/>
              <a:ext cx="1966752" cy="1142642"/>
            </a:xfrm>
            <a:custGeom>
              <a:avLst/>
              <a:gdLst/>
              <a:ahLst/>
              <a:cxnLst/>
              <a:rect l="l" t="t" r="r" b="b"/>
              <a:pathLst>
                <a:path w="419" h="243" extrusionOk="0">
                  <a:moveTo>
                    <a:pt x="270" y="243"/>
                  </a:moveTo>
                  <a:cubicBezTo>
                    <a:pt x="365" y="243"/>
                    <a:pt x="365" y="243"/>
                    <a:pt x="365" y="243"/>
                  </a:cubicBezTo>
                  <a:cubicBezTo>
                    <a:pt x="396" y="243"/>
                    <a:pt x="419" y="218"/>
                    <a:pt x="419" y="189"/>
                  </a:cubicBezTo>
                  <a:cubicBezTo>
                    <a:pt x="419" y="159"/>
                    <a:pt x="396" y="135"/>
                    <a:pt x="365" y="135"/>
                  </a:cubicBezTo>
                  <a:cubicBezTo>
                    <a:pt x="365" y="60"/>
                    <a:pt x="301" y="0"/>
                    <a:pt x="224" y="0"/>
                  </a:cubicBezTo>
                  <a:cubicBezTo>
                    <a:pt x="155" y="0"/>
                    <a:pt x="94" y="45"/>
                    <a:pt x="81" y="108"/>
                  </a:cubicBezTo>
                  <a:cubicBezTo>
                    <a:pt x="81" y="108"/>
                    <a:pt x="76" y="108"/>
                    <a:pt x="70" y="108"/>
                  </a:cubicBezTo>
                  <a:cubicBezTo>
                    <a:pt x="32" y="108"/>
                    <a:pt x="0" y="138"/>
                    <a:pt x="0" y="175"/>
                  </a:cubicBezTo>
                  <a:cubicBezTo>
                    <a:pt x="0" y="212"/>
                    <a:pt x="29" y="243"/>
                    <a:pt x="68" y="243"/>
                  </a:cubicBezTo>
                  <a:cubicBezTo>
                    <a:pt x="270" y="243"/>
                    <a:pt x="270" y="243"/>
                    <a:pt x="270" y="243"/>
                  </a:cubicBezTo>
                </a:path>
              </a:pathLst>
            </a:custGeom>
            <a:noFill/>
            <a:ln w="12700" cap="flat" cmpd="sng">
              <a:solidFill>
                <a:srgbClr val="0078D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675" tIns="22850" rIns="45675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08080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5025" name="Google Shape;5025;p180" descr="Gears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71346" y="7241284"/>
              <a:ext cx="1043740" cy="10437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26" name="Google Shape;5026;p180"/>
          <p:cNvSpPr/>
          <p:nvPr/>
        </p:nvSpPr>
        <p:spPr>
          <a:xfrm>
            <a:off x="5400262" y="1904675"/>
            <a:ext cx="543600" cy="54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27" name="Google Shape;5027;p180"/>
          <p:cNvSpPr/>
          <p:nvPr/>
        </p:nvSpPr>
        <p:spPr>
          <a:xfrm>
            <a:off x="4135595" y="2361821"/>
            <a:ext cx="543600" cy="54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028" name="Google Shape;5028;p180"/>
          <p:cNvGrpSpPr/>
          <p:nvPr/>
        </p:nvGrpSpPr>
        <p:grpSpPr>
          <a:xfrm>
            <a:off x="3082578" y="4784036"/>
            <a:ext cx="1596317" cy="543589"/>
            <a:chOff x="3144525" y="4879180"/>
            <a:chExt cx="1628397" cy="554400"/>
          </a:xfrm>
        </p:grpSpPr>
        <p:sp>
          <p:nvSpPr>
            <p:cNvPr id="5029" name="Google Shape;5029;p180"/>
            <p:cNvSpPr txBox="1"/>
            <p:nvPr/>
          </p:nvSpPr>
          <p:spPr>
            <a:xfrm>
              <a:off x="3144525" y="5092160"/>
              <a:ext cx="1080300" cy="22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D3002D"/>
                </a:buClr>
                <a:buSzPts val="1200"/>
                <a:buFont typeface="Noto Sans Symbols"/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Gather results</a:t>
              </a:r>
              <a:endParaRPr sz="1400"/>
            </a:p>
          </p:txBody>
        </p:sp>
        <p:sp>
          <p:nvSpPr>
            <p:cNvPr id="5030" name="Google Shape;5030;p180"/>
            <p:cNvSpPr/>
            <p:nvPr/>
          </p:nvSpPr>
          <p:spPr>
            <a:xfrm>
              <a:off x="4218522" y="4879180"/>
              <a:ext cx="554400" cy="554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1" name="Google Shape;5031;p180" title="Icon of a browser window with an arrow pointing from the outside to the center"/>
            <p:cNvSpPr/>
            <p:nvPr/>
          </p:nvSpPr>
          <p:spPr>
            <a:xfrm>
              <a:off x="4346326" y="5025869"/>
              <a:ext cx="274431" cy="261033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30" y="33"/>
                  </a:moveTo>
                  <a:cubicBezTo>
                    <a:pt x="335" y="33"/>
                    <a:pt x="335" y="33"/>
                    <a:pt x="335" y="33"/>
                  </a:cubicBezTo>
                  <a:cubicBezTo>
                    <a:pt x="335" y="318"/>
                    <a:pt x="335" y="318"/>
                    <a:pt x="335" y="31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1" y="33"/>
                    <a:pt x="71" y="33"/>
                    <a:pt x="71" y="33"/>
                  </a:cubicBezTo>
                  <a:moveTo>
                    <a:pt x="130" y="97"/>
                  </a:moveTo>
                  <a:cubicBezTo>
                    <a:pt x="335" y="97"/>
                    <a:pt x="335" y="97"/>
                    <a:pt x="335" y="97"/>
                  </a:cubicBezTo>
                  <a:moveTo>
                    <a:pt x="0" y="97"/>
                  </a:moveTo>
                  <a:cubicBezTo>
                    <a:pt x="67" y="97"/>
                    <a:pt x="67" y="97"/>
                    <a:pt x="67" y="97"/>
                  </a:cubicBezTo>
                  <a:moveTo>
                    <a:pt x="293" y="69"/>
                  </a:moveTo>
                  <a:cubicBezTo>
                    <a:pt x="296" y="69"/>
                    <a:pt x="298" y="67"/>
                    <a:pt x="298" y="64"/>
                  </a:cubicBezTo>
                  <a:cubicBezTo>
                    <a:pt x="298" y="62"/>
                    <a:pt x="296" y="60"/>
                    <a:pt x="293" y="60"/>
                  </a:cubicBezTo>
                  <a:cubicBezTo>
                    <a:pt x="291" y="60"/>
                    <a:pt x="289" y="62"/>
                    <a:pt x="289" y="64"/>
                  </a:cubicBezTo>
                  <a:cubicBezTo>
                    <a:pt x="289" y="67"/>
                    <a:pt x="291" y="69"/>
                    <a:pt x="293" y="69"/>
                  </a:cubicBezTo>
                  <a:close/>
                  <a:moveTo>
                    <a:pt x="240" y="69"/>
                  </a:moveTo>
                  <a:cubicBezTo>
                    <a:pt x="243" y="69"/>
                    <a:pt x="245" y="67"/>
                    <a:pt x="245" y="64"/>
                  </a:cubicBezTo>
                  <a:cubicBezTo>
                    <a:pt x="245" y="62"/>
                    <a:pt x="243" y="60"/>
                    <a:pt x="240" y="60"/>
                  </a:cubicBezTo>
                  <a:cubicBezTo>
                    <a:pt x="238" y="60"/>
                    <a:pt x="235" y="62"/>
                    <a:pt x="235" y="64"/>
                  </a:cubicBezTo>
                  <a:cubicBezTo>
                    <a:pt x="235" y="67"/>
                    <a:pt x="238" y="69"/>
                    <a:pt x="240" y="69"/>
                  </a:cubicBezTo>
                  <a:close/>
                  <a:moveTo>
                    <a:pt x="187" y="69"/>
                  </a:moveTo>
                  <a:cubicBezTo>
                    <a:pt x="189" y="69"/>
                    <a:pt x="192" y="67"/>
                    <a:pt x="192" y="64"/>
                  </a:cubicBezTo>
                  <a:cubicBezTo>
                    <a:pt x="192" y="62"/>
                    <a:pt x="189" y="60"/>
                    <a:pt x="187" y="60"/>
                  </a:cubicBezTo>
                  <a:cubicBezTo>
                    <a:pt x="184" y="60"/>
                    <a:pt x="182" y="62"/>
                    <a:pt x="182" y="64"/>
                  </a:cubicBezTo>
                  <a:cubicBezTo>
                    <a:pt x="182" y="67"/>
                    <a:pt x="184" y="69"/>
                    <a:pt x="187" y="69"/>
                  </a:cubicBezTo>
                  <a:close/>
                  <a:moveTo>
                    <a:pt x="49" y="190"/>
                  </a:moveTo>
                  <a:cubicBezTo>
                    <a:pt x="100" y="240"/>
                    <a:pt x="100" y="240"/>
                    <a:pt x="100" y="240"/>
                  </a:cubicBezTo>
                  <a:cubicBezTo>
                    <a:pt x="151" y="190"/>
                    <a:pt x="151" y="190"/>
                    <a:pt x="151" y="190"/>
                  </a:cubicBezTo>
                  <a:moveTo>
                    <a:pt x="100" y="0"/>
                  </a:moveTo>
                  <a:cubicBezTo>
                    <a:pt x="100" y="240"/>
                    <a:pt x="100" y="240"/>
                    <a:pt x="100" y="240"/>
                  </a:cubicBezTo>
                </a:path>
              </a:pathLst>
            </a:custGeom>
            <a:noFill/>
            <a:ln w="12700" cap="flat" cmpd="sng">
              <a:solidFill>
                <a:srgbClr val="0078D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032" name="Google Shape;5032;p180"/>
          <p:cNvGrpSpPr/>
          <p:nvPr/>
        </p:nvGrpSpPr>
        <p:grpSpPr>
          <a:xfrm>
            <a:off x="2514628" y="3598363"/>
            <a:ext cx="1649271" cy="543589"/>
            <a:chOff x="2565162" y="3669927"/>
            <a:chExt cx="1682415" cy="554400"/>
          </a:xfrm>
        </p:grpSpPr>
        <p:sp>
          <p:nvSpPr>
            <p:cNvPr id="5033" name="Google Shape;5033;p180"/>
            <p:cNvSpPr txBox="1"/>
            <p:nvPr/>
          </p:nvSpPr>
          <p:spPr>
            <a:xfrm>
              <a:off x="2565162" y="3824720"/>
              <a:ext cx="1291800" cy="20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D3002D"/>
                </a:buClr>
                <a:buSzPts val="1200"/>
                <a:buFont typeface="Noto Sans Symbols"/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Secure Access</a:t>
              </a:r>
              <a:endParaRPr sz="1400"/>
            </a:p>
          </p:txBody>
        </p:sp>
        <p:sp>
          <p:nvSpPr>
            <p:cNvPr id="5034" name="Google Shape;5034;p180"/>
            <p:cNvSpPr/>
            <p:nvPr/>
          </p:nvSpPr>
          <p:spPr>
            <a:xfrm>
              <a:off x="3693177" y="3669927"/>
              <a:ext cx="554400" cy="554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5" name="Google Shape;5035;p180" title="Icon of a shield"/>
            <p:cNvSpPr/>
            <p:nvPr/>
          </p:nvSpPr>
          <p:spPr>
            <a:xfrm>
              <a:off x="3841144" y="3802107"/>
              <a:ext cx="258475" cy="275194"/>
            </a:xfrm>
            <a:custGeom>
              <a:avLst/>
              <a:gdLst/>
              <a:ahLst/>
              <a:cxnLst/>
              <a:rect l="l" t="t" r="r" b="b"/>
              <a:pathLst>
                <a:path w="3500" h="3725" extrusionOk="0">
                  <a:moveTo>
                    <a:pt x="3500" y="1375"/>
                  </a:moveTo>
                  <a:cubicBezTo>
                    <a:pt x="3500" y="2302"/>
                    <a:pt x="2831" y="3117"/>
                    <a:pt x="1750" y="3725"/>
                  </a:cubicBezTo>
                  <a:cubicBezTo>
                    <a:pt x="669" y="3117"/>
                    <a:pt x="0" y="2302"/>
                    <a:pt x="0" y="1375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440" y="500"/>
                    <a:pt x="837" y="380"/>
                    <a:pt x="1125" y="187"/>
                  </a:cubicBezTo>
                  <a:cubicBezTo>
                    <a:pt x="1285" y="71"/>
                    <a:pt x="1506" y="0"/>
                    <a:pt x="1750" y="0"/>
                  </a:cubicBezTo>
                  <a:cubicBezTo>
                    <a:pt x="1994" y="0"/>
                    <a:pt x="2215" y="71"/>
                    <a:pt x="2375" y="187"/>
                  </a:cubicBezTo>
                  <a:cubicBezTo>
                    <a:pt x="2663" y="380"/>
                    <a:pt x="3060" y="500"/>
                    <a:pt x="3500" y="500"/>
                  </a:cubicBezTo>
                  <a:lnTo>
                    <a:pt x="3500" y="1375"/>
                  </a:lnTo>
                  <a:close/>
                </a:path>
              </a:pathLst>
            </a:custGeom>
            <a:noFill/>
            <a:ln w="12700" cap="sq" cmpd="sng">
              <a:solidFill>
                <a:srgbClr val="0078D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036" name="Google Shape;5036;p180" title="Icon of a triangle with an exclaimation point inside"/>
          <p:cNvSpPr/>
          <p:nvPr/>
        </p:nvSpPr>
        <p:spPr>
          <a:xfrm>
            <a:off x="4288644" y="2491402"/>
            <a:ext cx="246079" cy="246234"/>
          </a:xfrm>
          <a:custGeom>
            <a:avLst/>
            <a:gdLst/>
            <a:ahLst/>
            <a:cxnLst/>
            <a:rect l="l" t="t" r="r" b="b"/>
            <a:pathLst>
              <a:path w="3939" h="3941" extrusionOk="0">
                <a:moveTo>
                  <a:pt x="0" y="3941"/>
                </a:moveTo>
                <a:lnTo>
                  <a:pt x="1970" y="0"/>
                </a:lnTo>
                <a:lnTo>
                  <a:pt x="3939" y="3941"/>
                </a:lnTo>
                <a:lnTo>
                  <a:pt x="0" y="3941"/>
                </a:lnTo>
                <a:moveTo>
                  <a:pt x="1970" y="1144"/>
                </a:moveTo>
                <a:lnTo>
                  <a:pt x="1970" y="2911"/>
                </a:lnTo>
                <a:moveTo>
                  <a:pt x="1970" y="3205"/>
                </a:moveTo>
                <a:lnTo>
                  <a:pt x="1970" y="3500"/>
                </a:lnTo>
              </a:path>
            </a:pathLst>
          </a:custGeom>
          <a:noFill/>
          <a:ln w="12700" cap="sq" cmpd="sng">
            <a:solidFill>
              <a:srgbClr val="0078D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37" name="Google Shape;5037;p180" title="Icon of a person surrounded by brackets"/>
          <p:cNvSpPr/>
          <p:nvPr/>
        </p:nvSpPr>
        <p:spPr>
          <a:xfrm>
            <a:off x="5548729" y="2050499"/>
            <a:ext cx="248249" cy="250269"/>
          </a:xfrm>
          <a:custGeom>
            <a:avLst/>
            <a:gdLst/>
            <a:ahLst/>
            <a:cxnLst/>
            <a:rect l="l" t="t" r="r" b="b"/>
            <a:pathLst>
              <a:path w="346" h="348" extrusionOk="0">
                <a:moveTo>
                  <a:pt x="346" y="265"/>
                </a:moveTo>
                <a:cubicBezTo>
                  <a:pt x="346" y="348"/>
                  <a:pt x="346" y="348"/>
                  <a:pt x="346" y="348"/>
                </a:cubicBezTo>
                <a:cubicBezTo>
                  <a:pt x="263" y="348"/>
                  <a:pt x="263" y="348"/>
                  <a:pt x="263" y="348"/>
                </a:cubicBezTo>
                <a:moveTo>
                  <a:pt x="346" y="83"/>
                </a:moveTo>
                <a:cubicBezTo>
                  <a:pt x="346" y="0"/>
                  <a:pt x="346" y="0"/>
                  <a:pt x="346" y="0"/>
                </a:cubicBezTo>
                <a:cubicBezTo>
                  <a:pt x="263" y="0"/>
                  <a:pt x="263" y="0"/>
                  <a:pt x="263" y="0"/>
                </a:cubicBezTo>
                <a:moveTo>
                  <a:pt x="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3"/>
                  <a:pt x="0" y="83"/>
                  <a:pt x="0" y="83"/>
                </a:cubicBezTo>
                <a:moveTo>
                  <a:pt x="0" y="265"/>
                </a:moveTo>
                <a:cubicBezTo>
                  <a:pt x="0" y="348"/>
                  <a:pt x="0" y="348"/>
                  <a:pt x="0" y="348"/>
                </a:cubicBezTo>
                <a:cubicBezTo>
                  <a:pt x="83" y="348"/>
                  <a:pt x="83" y="348"/>
                  <a:pt x="83" y="348"/>
                </a:cubicBezTo>
                <a:moveTo>
                  <a:pt x="173" y="184"/>
                </a:moveTo>
                <a:cubicBezTo>
                  <a:pt x="204" y="184"/>
                  <a:pt x="229" y="159"/>
                  <a:pt x="229" y="129"/>
                </a:cubicBezTo>
                <a:cubicBezTo>
                  <a:pt x="229" y="98"/>
                  <a:pt x="204" y="73"/>
                  <a:pt x="173" y="73"/>
                </a:cubicBezTo>
                <a:cubicBezTo>
                  <a:pt x="142" y="73"/>
                  <a:pt x="117" y="98"/>
                  <a:pt x="117" y="129"/>
                </a:cubicBezTo>
                <a:cubicBezTo>
                  <a:pt x="117" y="159"/>
                  <a:pt x="142" y="184"/>
                  <a:pt x="173" y="184"/>
                </a:cubicBezTo>
                <a:close/>
                <a:moveTo>
                  <a:pt x="262" y="275"/>
                </a:moveTo>
                <a:cubicBezTo>
                  <a:pt x="262" y="225"/>
                  <a:pt x="222" y="184"/>
                  <a:pt x="172" y="184"/>
                </a:cubicBezTo>
                <a:cubicBezTo>
                  <a:pt x="122" y="184"/>
                  <a:pt x="82" y="225"/>
                  <a:pt x="82" y="275"/>
                </a:cubicBezTo>
              </a:path>
            </a:pathLst>
          </a:custGeom>
          <a:noFill/>
          <a:ln w="12700" cap="sq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038" name="Google Shape;5038;p180"/>
          <p:cNvGrpSpPr/>
          <p:nvPr/>
        </p:nvGrpSpPr>
        <p:grpSpPr>
          <a:xfrm>
            <a:off x="6698035" y="4784036"/>
            <a:ext cx="2035110" cy="543589"/>
            <a:chOff x="6832638" y="4879180"/>
            <a:chExt cx="2076007" cy="554400"/>
          </a:xfrm>
        </p:grpSpPr>
        <p:sp>
          <p:nvSpPr>
            <p:cNvPr id="5039" name="Google Shape;5039;p180"/>
            <p:cNvSpPr/>
            <p:nvPr/>
          </p:nvSpPr>
          <p:spPr>
            <a:xfrm>
              <a:off x="6832638" y="4879180"/>
              <a:ext cx="554400" cy="554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0" name="Google Shape;5040;p180" title="Icon of a line chart with points of varying heights"/>
            <p:cNvSpPr/>
            <p:nvPr/>
          </p:nvSpPr>
          <p:spPr>
            <a:xfrm>
              <a:off x="7001321" y="5037450"/>
              <a:ext cx="221150" cy="221202"/>
            </a:xfrm>
            <a:custGeom>
              <a:avLst/>
              <a:gdLst/>
              <a:ahLst/>
              <a:cxnLst/>
              <a:rect l="l" t="t" r="r" b="b"/>
              <a:pathLst>
                <a:path w="4249" h="4250" extrusionOk="0">
                  <a:moveTo>
                    <a:pt x="4249" y="4250"/>
                  </a:moveTo>
                  <a:lnTo>
                    <a:pt x="0" y="4250"/>
                  </a:lnTo>
                  <a:lnTo>
                    <a:pt x="0" y="0"/>
                  </a:lnTo>
                  <a:moveTo>
                    <a:pt x="4249" y="1428"/>
                  </a:moveTo>
                  <a:lnTo>
                    <a:pt x="3621" y="800"/>
                  </a:lnTo>
                  <a:lnTo>
                    <a:pt x="1893" y="2527"/>
                  </a:lnTo>
                  <a:lnTo>
                    <a:pt x="1265" y="1899"/>
                  </a:lnTo>
                  <a:lnTo>
                    <a:pt x="3" y="3161"/>
                  </a:lnTo>
                </a:path>
              </a:pathLst>
            </a:custGeom>
            <a:noFill/>
            <a:ln w="12700" cap="flat" cmpd="sng">
              <a:solidFill>
                <a:srgbClr val="0078D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1" name="Google Shape;5041;p180"/>
            <p:cNvSpPr/>
            <p:nvPr/>
          </p:nvSpPr>
          <p:spPr>
            <a:xfrm>
              <a:off x="6864745" y="5037610"/>
              <a:ext cx="2043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Scale resources</a:t>
              </a:r>
              <a:endParaRPr sz="1400"/>
            </a:p>
          </p:txBody>
        </p:sp>
      </p:grpSp>
      <p:grpSp>
        <p:nvGrpSpPr>
          <p:cNvPr id="5042" name="Google Shape;5042;p180"/>
          <p:cNvGrpSpPr/>
          <p:nvPr/>
        </p:nvGrpSpPr>
        <p:grpSpPr>
          <a:xfrm>
            <a:off x="6689704" y="2370402"/>
            <a:ext cx="1890424" cy="543589"/>
            <a:chOff x="6824139" y="2417544"/>
            <a:chExt cx="1928413" cy="554400"/>
          </a:xfrm>
        </p:grpSpPr>
        <p:sp>
          <p:nvSpPr>
            <p:cNvPr id="5043" name="Google Shape;5043;p180"/>
            <p:cNvSpPr/>
            <p:nvPr/>
          </p:nvSpPr>
          <p:spPr>
            <a:xfrm>
              <a:off x="6824139" y="2417544"/>
              <a:ext cx="554400" cy="554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4" name="Google Shape;5044;p180" title="Icon of a clock with an arrow around it pointing clockwise"/>
            <p:cNvSpPr/>
            <p:nvPr/>
          </p:nvSpPr>
          <p:spPr>
            <a:xfrm>
              <a:off x="6990531" y="2566701"/>
              <a:ext cx="238631" cy="238688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00" y="2750"/>
                  </a:moveTo>
                  <a:cubicBezTo>
                    <a:pt x="1750" y="2000"/>
                    <a:pt x="1750" y="2000"/>
                    <a:pt x="1750" y="2000"/>
                  </a:cubicBezTo>
                  <a:cubicBezTo>
                    <a:pt x="1750" y="875"/>
                    <a:pt x="1750" y="875"/>
                    <a:pt x="1750" y="875"/>
                  </a:cubicBezTo>
                  <a:moveTo>
                    <a:pt x="2875" y="1250"/>
                  </a:moveTo>
                  <a:cubicBezTo>
                    <a:pt x="3750" y="1250"/>
                    <a:pt x="3750" y="1250"/>
                    <a:pt x="3750" y="1250"/>
                  </a:cubicBezTo>
                  <a:cubicBezTo>
                    <a:pt x="3750" y="375"/>
                    <a:pt x="3750" y="375"/>
                    <a:pt x="3750" y="375"/>
                  </a:cubicBezTo>
                  <a:moveTo>
                    <a:pt x="3641" y="1250"/>
                  </a:moveTo>
                  <a:cubicBezTo>
                    <a:pt x="3383" y="522"/>
                    <a:pt x="2691" y="0"/>
                    <a:pt x="1875" y="0"/>
                  </a:cubicBezTo>
                  <a:cubicBezTo>
                    <a:pt x="839" y="0"/>
                    <a:pt x="0" y="839"/>
                    <a:pt x="0" y="1875"/>
                  </a:cubicBezTo>
                  <a:cubicBezTo>
                    <a:pt x="0" y="2911"/>
                    <a:pt x="839" y="3750"/>
                    <a:pt x="1875" y="3750"/>
                  </a:cubicBezTo>
                  <a:cubicBezTo>
                    <a:pt x="2737" y="3750"/>
                    <a:pt x="3461" y="3167"/>
                    <a:pt x="3681" y="2375"/>
                  </a:cubicBezTo>
                </a:path>
              </a:pathLst>
            </a:custGeom>
            <a:noFill/>
            <a:ln w="12700" cap="flat" cmpd="sng">
              <a:solidFill>
                <a:srgbClr val="0078D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5" name="Google Shape;5045;p180"/>
            <p:cNvSpPr/>
            <p:nvPr/>
          </p:nvSpPr>
          <p:spPr>
            <a:xfrm>
              <a:off x="6902452" y="2477362"/>
              <a:ext cx="1850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Schedule jobs</a:t>
              </a:r>
              <a:endParaRPr sz="1400"/>
            </a:p>
          </p:txBody>
        </p:sp>
      </p:grpSp>
      <p:sp>
        <p:nvSpPr>
          <p:cNvPr id="5046" name="Google Shape;5046;p180"/>
          <p:cNvSpPr/>
          <p:nvPr/>
        </p:nvSpPr>
        <p:spPr>
          <a:xfrm>
            <a:off x="4345655" y="1736709"/>
            <a:ext cx="26529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Dependencies and Containers</a:t>
            </a:r>
            <a:endParaRPr sz="1400"/>
          </a:p>
        </p:txBody>
      </p:sp>
      <p:grpSp>
        <p:nvGrpSpPr>
          <p:cNvPr id="5047" name="Google Shape;5047;p180"/>
          <p:cNvGrpSpPr/>
          <p:nvPr/>
        </p:nvGrpSpPr>
        <p:grpSpPr>
          <a:xfrm>
            <a:off x="4521090" y="5308803"/>
            <a:ext cx="2296843" cy="737569"/>
            <a:chOff x="4611945" y="5414384"/>
            <a:chExt cx="2343000" cy="752238"/>
          </a:xfrm>
        </p:grpSpPr>
        <p:sp>
          <p:nvSpPr>
            <p:cNvPr id="5048" name="Google Shape;5048;p180"/>
            <p:cNvSpPr/>
            <p:nvPr/>
          </p:nvSpPr>
          <p:spPr>
            <a:xfrm>
              <a:off x="5506260" y="5414384"/>
              <a:ext cx="554400" cy="554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9" name="Google Shape;5049;p180" title="Icon of a server connected to a network"/>
            <p:cNvSpPr/>
            <p:nvPr/>
          </p:nvSpPr>
          <p:spPr>
            <a:xfrm>
              <a:off x="5633515" y="5522054"/>
              <a:ext cx="304477" cy="315965"/>
            </a:xfrm>
            <a:custGeom>
              <a:avLst/>
              <a:gdLst/>
              <a:ahLst/>
              <a:cxnLst/>
              <a:rect l="l" t="t" r="r" b="b"/>
              <a:pathLst>
                <a:path w="270" h="281" extrusionOk="0">
                  <a:moveTo>
                    <a:pt x="136" y="281"/>
                  </a:moveTo>
                  <a:cubicBezTo>
                    <a:pt x="71" y="281"/>
                    <a:pt x="71" y="281"/>
                    <a:pt x="71" y="281"/>
                  </a:cubicBezTo>
                  <a:cubicBezTo>
                    <a:pt x="71" y="240"/>
                    <a:pt x="71" y="240"/>
                    <a:pt x="71" y="240"/>
                  </a:cubicBezTo>
                  <a:cubicBezTo>
                    <a:pt x="115" y="240"/>
                    <a:pt x="115" y="240"/>
                    <a:pt x="115" y="240"/>
                  </a:cubicBezTo>
                  <a:cubicBezTo>
                    <a:pt x="115" y="218"/>
                    <a:pt x="115" y="218"/>
                    <a:pt x="115" y="218"/>
                  </a:cubicBezTo>
                  <a:cubicBezTo>
                    <a:pt x="157" y="218"/>
                    <a:pt x="157" y="218"/>
                    <a:pt x="157" y="218"/>
                  </a:cubicBezTo>
                  <a:cubicBezTo>
                    <a:pt x="157" y="240"/>
                    <a:pt x="157" y="240"/>
                    <a:pt x="157" y="240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8" y="281"/>
                    <a:pt x="198" y="281"/>
                    <a:pt x="198" y="281"/>
                  </a:cubicBezTo>
                  <a:lnTo>
                    <a:pt x="136" y="281"/>
                  </a:lnTo>
                  <a:close/>
                  <a:moveTo>
                    <a:pt x="71" y="260"/>
                  </a:moveTo>
                  <a:cubicBezTo>
                    <a:pt x="0" y="260"/>
                    <a:pt x="0" y="260"/>
                    <a:pt x="0" y="260"/>
                  </a:cubicBezTo>
                  <a:moveTo>
                    <a:pt x="198" y="260"/>
                  </a:moveTo>
                  <a:cubicBezTo>
                    <a:pt x="270" y="260"/>
                    <a:pt x="270" y="260"/>
                    <a:pt x="270" y="260"/>
                  </a:cubicBezTo>
                  <a:moveTo>
                    <a:pt x="135" y="218"/>
                  </a:moveTo>
                  <a:cubicBezTo>
                    <a:pt x="135" y="190"/>
                    <a:pt x="135" y="190"/>
                    <a:pt x="135" y="190"/>
                  </a:cubicBezTo>
                  <a:moveTo>
                    <a:pt x="191" y="189"/>
                  </a:moveTo>
                  <a:cubicBezTo>
                    <a:pt x="191" y="14"/>
                    <a:pt x="191" y="14"/>
                    <a:pt x="191" y="14"/>
                  </a:cubicBezTo>
                  <a:cubicBezTo>
                    <a:pt x="191" y="6"/>
                    <a:pt x="185" y="0"/>
                    <a:pt x="17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5" y="0"/>
                    <a:pt x="79" y="6"/>
                    <a:pt x="79" y="14"/>
                  </a:cubicBezTo>
                  <a:cubicBezTo>
                    <a:pt x="79" y="189"/>
                    <a:pt x="79" y="189"/>
                    <a:pt x="79" y="189"/>
                  </a:cubicBezTo>
                  <a:lnTo>
                    <a:pt x="191" y="189"/>
                  </a:lnTo>
                  <a:close/>
                  <a:moveTo>
                    <a:pt x="110" y="37"/>
                  </a:moveTo>
                  <a:cubicBezTo>
                    <a:pt x="160" y="37"/>
                    <a:pt x="160" y="37"/>
                    <a:pt x="160" y="37"/>
                  </a:cubicBezTo>
                  <a:moveTo>
                    <a:pt x="110" y="113"/>
                  </a:moveTo>
                  <a:cubicBezTo>
                    <a:pt x="160" y="113"/>
                    <a:pt x="160" y="113"/>
                    <a:pt x="160" y="113"/>
                  </a:cubicBezTo>
                  <a:moveTo>
                    <a:pt x="110" y="150"/>
                  </a:moveTo>
                  <a:cubicBezTo>
                    <a:pt x="160" y="150"/>
                    <a:pt x="160" y="150"/>
                    <a:pt x="160" y="150"/>
                  </a:cubicBezTo>
                </a:path>
              </a:pathLst>
            </a:custGeom>
            <a:noFill/>
            <a:ln w="12700" cap="flat" cmpd="sng">
              <a:solidFill>
                <a:srgbClr val="0078D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0" name="Google Shape;5050;p180"/>
            <p:cNvSpPr/>
            <p:nvPr/>
          </p:nvSpPr>
          <p:spPr>
            <a:xfrm>
              <a:off x="4611945" y="5889722"/>
              <a:ext cx="2343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Provision VM clusters</a:t>
              </a:r>
              <a:endParaRPr sz="1400"/>
            </a:p>
          </p:txBody>
        </p:sp>
      </p:grpSp>
      <p:grpSp>
        <p:nvGrpSpPr>
          <p:cNvPr id="5051" name="Google Shape;5051;p180"/>
          <p:cNvGrpSpPr/>
          <p:nvPr/>
        </p:nvGrpSpPr>
        <p:grpSpPr>
          <a:xfrm>
            <a:off x="7187804" y="3598363"/>
            <a:ext cx="2049025" cy="543589"/>
            <a:chOff x="7332249" y="3669927"/>
            <a:chExt cx="2090202" cy="554400"/>
          </a:xfrm>
        </p:grpSpPr>
        <p:sp>
          <p:nvSpPr>
            <p:cNvPr id="5052" name="Google Shape;5052;p180"/>
            <p:cNvSpPr/>
            <p:nvPr/>
          </p:nvSpPr>
          <p:spPr>
            <a:xfrm>
              <a:off x="7332249" y="3669927"/>
              <a:ext cx="554400" cy="554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3" name="Google Shape;5053;p180" title="Icon of two documents stacked together"/>
            <p:cNvSpPr/>
            <p:nvPr/>
          </p:nvSpPr>
          <p:spPr>
            <a:xfrm>
              <a:off x="7490734" y="3793170"/>
              <a:ext cx="261956" cy="302228"/>
            </a:xfrm>
            <a:custGeom>
              <a:avLst/>
              <a:gdLst/>
              <a:ahLst/>
              <a:cxnLst/>
              <a:rect l="l" t="t" r="r" b="b"/>
              <a:pathLst>
                <a:path w="3585" h="4136" extrusionOk="0">
                  <a:moveTo>
                    <a:pt x="3585" y="1654"/>
                  </a:moveTo>
                  <a:lnTo>
                    <a:pt x="2758" y="1654"/>
                  </a:lnTo>
                  <a:lnTo>
                    <a:pt x="2758" y="827"/>
                  </a:lnTo>
                  <a:moveTo>
                    <a:pt x="3585" y="1654"/>
                  </a:moveTo>
                  <a:lnTo>
                    <a:pt x="2758" y="827"/>
                  </a:lnTo>
                  <a:lnTo>
                    <a:pt x="1103" y="827"/>
                  </a:lnTo>
                  <a:lnTo>
                    <a:pt x="1103" y="4136"/>
                  </a:lnTo>
                  <a:lnTo>
                    <a:pt x="3585" y="4136"/>
                  </a:lnTo>
                  <a:lnTo>
                    <a:pt x="3585" y="1654"/>
                  </a:lnTo>
                  <a:moveTo>
                    <a:pt x="2483" y="827"/>
                  </a:moveTo>
                  <a:lnTo>
                    <a:pt x="1655" y="0"/>
                  </a:lnTo>
                  <a:lnTo>
                    <a:pt x="0" y="0"/>
                  </a:lnTo>
                  <a:lnTo>
                    <a:pt x="0" y="3308"/>
                  </a:lnTo>
                  <a:lnTo>
                    <a:pt x="1103" y="3308"/>
                  </a:lnTo>
                </a:path>
              </a:pathLst>
            </a:custGeom>
            <a:noFill/>
            <a:ln w="12700" cap="flat" cmpd="sng">
              <a:solidFill>
                <a:srgbClr val="0078D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4" name="Google Shape;5054;p180"/>
            <p:cNvSpPr/>
            <p:nvPr/>
          </p:nvSpPr>
          <p:spPr>
            <a:xfrm>
              <a:off x="7378551" y="3815612"/>
              <a:ext cx="2043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Distribute data</a:t>
              </a:r>
              <a:endParaRPr sz="1400"/>
            </a:p>
          </p:txBody>
        </p:sp>
      </p:grpSp>
      <p:sp>
        <p:nvSpPr>
          <p:cNvPr id="5055" name="Google Shape;5055;p180"/>
          <p:cNvSpPr txBox="1"/>
          <p:nvPr/>
        </p:nvSpPr>
        <p:spPr>
          <a:xfrm>
            <a:off x="2941456" y="2490419"/>
            <a:ext cx="13788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3002D"/>
              </a:buClr>
              <a:buSzPts val="1200"/>
              <a:buFont typeface="Noto Sans Symbols"/>
              <a:buNone/>
            </a:pPr>
            <a:r>
              <a:rPr lang="en-US" sz="12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Handling failures</a:t>
            </a:r>
            <a:endParaRPr sz="1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0" name="Google Shape;5060;p181"/>
          <p:cNvSpPr txBox="1">
            <a:spLocks noGrp="1"/>
          </p:cNvSpPr>
          <p:nvPr>
            <p:ph type="title"/>
          </p:nvPr>
        </p:nvSpPr>
        <p:spPr>
          <a:xfrm>
            <a:off x="350225" y="73950"/>
            <a:ext cx="113361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Training Infrastructure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1" name="Google Shape;5061;p181" title="Icon of a clock with an arrow around it pointing clockwise"/>
          <p:cNvSpPr/>
          <p:nvPr/>
        </p:nvSpPr>
        <p:spPr>
          <a:xfrm>
            <a:off x="545985" y="3624849"/>
            <a:ext cx="619366" cy="619517"/>
          </a:xfrm>
          <a:custGeom>
            <a:avLst/>
            <a:gdLst/>
            <a:ahLst/>
            <a:cxnLst/>
            <a:rect l="l" t="t" r="r" b="b"/>
            <a:pathLst>
              <a:path w="3750" h="3750" extrusionOk="0">
                <a:moveTo>
                  <a:pt x="2500" y="2750"/>
                </a:moveTo>
                <a:cubicBezTo>
                  <a:pt x="1750" y="2000"/>
                  <a:pt x="1750" y="2000"/>
                  <a:pt x="1750" y="2000"/>
                </a:cubicBezTo>
                <a:cubicBezTo>
                  <a:pt x="1750" y="875"/>
                  <a:pt x="1750" y="875"/>
                  <a:pt x="1750" y="875"/>
                </a:cubicBezTo>
                <a:moveTo>
                  <a:pt x="2875" y="1250"/>
                </a:moveTo>
                <a:cubicBezTo>
                  <a:pt x="3750" y="1250"/>
                  <a:pt x="3750" y="1250"/>
                  <a:pt x="3750" y="1250"/>
                </a:cubicBezTo>
                <a:cubicBezTo>
                  <a:pt x="3750" y="375"/>
                  <a:pt x="3750" y="375"/>
                  <a:pt x="3750" y="375"/>
                </a:cubicBezTo>
                <a:moveTo>
                  <a:pt x="3641" y="1250"/>
                </a:moveTo>
                <a:cubicBezTo>
                  <a:pt x="3383" y="522"/>
                  <a:pt x="2691" y="0"/>
                  <a:pt x="1875" y="0"/>
                </a:cubicBezTo>
                <a:cubicBezTo>
                  <a:pt x="839" y="0"/>
                  <a:pt x="0" y="839"/>
                  <a:pt x="0" y="1875"/>
                </a:cubicBezTo>
                <a:cubicBezTo>
                  <a:pt x="0" y="2911"/>
                  <a:pt x="839" y="3750"/>
                  <a:pt x="1875" y="3750"/>
                </a:cubicBezTo>
                <a:cubicBezTo>
                  <a:pt x="2737" y="3750"/>
                  <a:pt x="3461" y="3167"/>
                  <a:pt x="3681" y="2375"/>
                </a:cubicBez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2" name="Google Shape;5062;p181" title="Icon of a line chart with points of varying heights"/>
          <p:cNvSpPr/>
          <p:nvPr/>
        </p:nvSpPr>
        <p:spPr>
          <a:xfrm>
            <a:off x="6234538" y="3664387"/>
            <a:ext cx="540316" cy="540442"/>
          </a:xfrm>
          <a:custGeom>
            <a:avLst/>
            <a:gdLst/>
            <a:ahLst/>
            <a:cxnLst/>
            <a:rect l="l" t="t" r="r" b="b"/>
            <a:pathLst>
              <a:path w="4249" h="4250" extrusionOk="0">
                <a:moveTo>
                  <a:pt x="4249" y="4250"/>
                </a:moveTo>
                <a:lnTo>
                  <a:pt x="0" y="4250"/>
                </a:lnTo>
                <a:lnTo>
                  <a:pt x="0" y="0"/>
                </a:lnTo>
                <a:moveTo>
                  <a:pt x="4249" y="1428"/>
                </a:moveTo>
                <a:lnTo>
                  <a:pt x="3621" y="800"/>
                </a:lnTo>
                <a:lnTo>
                  <a:pt x="1893" y="2527"/>
                </a:lnTo>
                <a:lnTo>
                  <a:pt x="1265" y="1899"/>
                </a:lnTo>
                <a:lnTo>
                  <a:pt x="3" y="3161"/>
                </a:ln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3" name="Google Shape;5063;p181" title="Icon of two documents stacked together"/>
          <p:cNvSpPr/>
          <p:nvPr/>
        </p:nvSpPr>
        <p:spPr>
          <a:xfrm>
            <a:off x="6373613" y="2012600"/>
            <a:ext cx="540316" cy="623361"/>
          </a:xfrm>
          <a:custGeom>
            <a:avLst/>
            <a:gdLst/>
            <a:ahLst/>
            <a:cxnLst/>
            <a:rect l="l" t="t" r="r" b="b"/>
            <a:pathLst>
              <a:path w="3585" h="4136" extrusionOk="0">
                <a:moveTo>
                  <a:pt x="3585" y="1654"/>
                </a:moveTo>
                <a:lnTo>
                  <a:pt x="2758" y="1654"/>
                </a:lnTo>
                <a:lnTo>
                  <a:pt x="2758" y="827"/>
                </a:lnTo>
                <a:moveTo>
                  <a:pt x="3585" y="1654"/>
                </a:moveTo>
                <a:lnTo>
                  <a:pt x="2758" y="827"/>
                </a:lnTo>
                <a:lnTo>
                  <a:pt x="1103" y="827"/>
                </a:lnTo>
                <a:lnTo>
                  <a:pt x="1103" y="4136"/>
                </a:lnTo>
                <a:lnTo>
                  <a:pt x="3585" y="4136"/>
                </a:lnTo>
                <a:lnTo>
                  <a:pt x="3585" y="1654"/>
                </a:lnTo>
                <a:moveTo>
                  <a:pt x="2483" y="827"/>
                </a:moveTo>
                <a:lnTo>
                  <a:pt x="1655" y="0"/>
                </a:lnTo>
                <a:lnTo>
                  <a:pt x="0" y="0"/>
                </a:lnTo>
                <a:lnTo>
                  <a:pt x="0" y="3308"/>
                </a:lnTo>
                <a:lnTo>
                  <a:pt x="1103" y="3308"/>
                </a:ln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4" name="Google Shape;5064;p181" title="Icon of a server connected to a network"/>
          <p:cNvSpPr/>
          <p:nvPr/>
        </p:nvSpPr>
        <p:spPr>
          <a:xfrm>
            <a:off x="494646" y="5157238"/>
            <a:ext cx="722044" cy="749287"/>
          </a:xfrm>
          <a:custGeom>
            <a:avLst/>
            <a:gdLst/>
            <a:ahLst/>
            <a:cxnLst/>
            <a:rect l="l" t="t" r="r" b="b"/>
            <a:pathLst>
              <a:path w="270" h="281" extrusionOk="0">
                <a:moveTo>
                  <a:pt x="136" y="281"/>
                </a:moveTo>
                <a:cubicBezTo>
                  <a:pt x="71" y="281"/>
                  <a:pt x="71" y="281"/>
                  <a:pt x="71" y="281"/>
                </a:cubicBezTo>
                <a:cubicBezTo>
                  <a:pt x="71" y="240"/>
                  <a:pt x="71" y="240"/>
                  <a:pt x="71" y="240"/>
                </a:cubicBezTo>
                <a:cubicBezTo>
                  <a:pt x="115" y="240"/>
                  <a:pt x="115" y="240"/>
                  <a:pt x="115" y="240"/>
                </a:cubicBezTo>
                <a:cubicBezTo>
                  <a:pt x="115" y="218"/>
                  <a:pt x="115" y="218"/>
                  <a:pt x="115" y="218"/>
                </a:cubicBezTo>
                <a:cubicBezTo>
                  <a:pt x="157" y="218"/>
                  <a:pt x="157" y="218"/>
                  <a:pt x="157" y="218"/>
                </a:cubicBezTo>
                <a:cubicBezTo>
                  <a:pt x="157" y="240"/>
                  <a:pt x="157" y="240"/>
                  <a:pt x="157" y="240"/>
                </a:cubicBezTo>
                <a:cubicBezTo>
                  <a:pt x="198" y="240"/>
                  <a:pt x="198" y="240"/>
                  <a:pt x="198" y="240"/>
                </a:cubicBezTo>
                <a:cubicBezTo>
                  <a:pt x="198" y="281"/>
                  <a:pt x="198" y="281"/>
                  <a:pt x="198" y="281"/>
                </a:cubicBezTo>
                <a:lnTo>
                  <a:pt x="136" y="281"/>
                </a:lnTo>
                <a:close/>
                <a:moveTo>
                  <a:pt x="71" y="260"/>
                </a:moveTo>
                <a:cubicBezTo>
                  <a:pt x="0" y="260"/>
                  <a:pt x="0" y="260"/>
                  <a:pt x="0" y="260"/>
                </a:cubicBezTo>
                <a:moveTo>
                  <a:pt x="198" y="260"/>
                </a:moveTo>
                <a:cubicBezTo>
                  <a:pt x="270" y="260"/>
                  <a:pt x="270" y="260"/>
                  <a:pt x="270" y="260"/>
                </a:cubicBezTo>
                <a:moveTo>
                  <a:pt x="135" y="218"/>
                </a:moveTo>
                <a:cubicBezTo>
                  <a:pt x="135" y="190"/>
                  <a:pt x="135" y="190"/>
                  <a:pt x="135" y="190"/>
                </a:cubicBezTo>
                <a:moveTo>
                  <a:pt x="191" y="189"/>
                </a:moveTo>
                <a:cubicBezTo>
                  <a:pt x="191" y="14"/>
                  <a:pt x="191" y="14"/>
                  <a:pt x="191" y="14"/>
                </a:cubicBezTo>
                <a:cubicBezTo>
                  <a:pt x="191" y="6"/>
                  <a:pt x="185" y="0"/>
                  <a:pt x="177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85" y="0"/>
                  <a:pt x="79" y="6"/>
                  <a:pt x="79" y="14"/>
                </a:cubicBezTo>
                <a:cubicBezTo>
                  <a:pt x="79" y="189"/>
                  <a:pt x="79" y="189"/>
                  <a:pt x="79" y="189"/>
                </a:cubicBezTo>
                <a:lnTo>
                  <a:pt x="191" y="189"/>
                </a:lnTo>
                <a:close/>
                <a:moveTo>
                  <a:pt x="110" y="37"/>
                </a:moveTo>
                <a:cubicBezTo>
                  <a:pt x="160" y="37"/>
                  <a:pt x="160" y="37"/>
                  <a:pt x="160" y="37"/>
                </a:cubicBezTo>
                <a:moveTo>
                  <a:pt x="110" y="113"/>
                </a:moveTo>
                <a:cubicBezTo>
                  <a:pt x="160" y="113"/>
                  <a:pt x="160" y="113"/>
                  <a:pt x="160" y="113"/>
                </a:cubicBezTo>
                <a:moveTo>
                  <a:pt x="110" y="150"/>
                </a:moveTo>
                <a:cubicBezTo>
                  <a:pt x="160" y="150"/>
                  <a:pt x="160" y="150"/>
                  <a:pt x="160" y="150"/>
                </a:cubicBez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5" name="Google Shape;5065;p181" title="Icon of a person surrounded by brackets"/>
          <p:cNvSpPr/>
          <p:nvPr/>
        </p:nvSpPr>
        <p:spPr>
          <a:xfrm>
            <a:off x="545985" y="2012121"/>
            <a:ext cx="619367" cy="624317"/>
          </a:xfrm>
          <a:custGeom>
            <a:avLst/>
            <a:gdLst/>
            <a:ahLst/>
            <a:cxnLst/>
            <a:rect l="l" t="t" r="r" b="b"/>
            <a:pathLst>
              <a:path w="346" h="348" extrusionOk="0">
                <a:moveTo>
                  <a:pt x="346" y="265"/>
                </a:moveTo>
                <a:cubicBezTo>
                  <a:pt x="346" y="348"/>
                  <a:pt x="346" y="348"/>
                  <a:pt x="346" y="348"/>
                </a:cubicBezTo>
                <a:cubicBezTo>
                  <a:pt x="263" y="348"/>
                  <a:pt x="263" y="348"/>
                  <a:pt x="263" y="348"/>
                </a:cubicBezTo>
                <a:moveTo>
                  <a:pt x="346" y="83"/>
                </a:moveTo>
                <a:cubicBezTo>
                  <a:pt x="346" y="0"/>
                  <a:pt x="346" y="0"/>
                  <a:pt x="346" y="0"/>
                </a:cubicBezTo>
                <a:cubicBezTo>
                  <a:pt x="263" y="0"/>
                  <a:pt x="263" y="0"/>
                  <a:pt x="263" y="0"/>
                </a:cubicBezTo>
                <a:moveTo>
                  <a:pt x="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3"/>
                  <a:pt x="0" y="83"/>
                  <a:pt x="0" y="83"/>
                </a:cubicBezTo>
                <a:moveTo>
                  <a:pt x="0" y="265"/>
                </a:moveTo>
                <a:cubicBezTo>
                  <a:pt x="0" y="348"/>
                  <a:pt x="0" y="348"/>
                  <a:pt x="0" y="348"/>
                </a:cubicBezTo>
                <a:cubicBezTo>
                  <a:pt x="83" y="348"/>
                  <a:pt x="83" y="348"/>
                  <a:pt x="83" y="348"/>
                </a:cubicBezTo>
                <a:moveTo>
                  <a:pt x="173" y="184"/>
                </a:moveTo>
                <a:cubicBezTo>
                  <a:pt x="204" y="184"/>
                  <a:pt x="229" y="159"/>
                  <a:pt x="229" y="129"/>
                </a:cubicBezTo>
                <a:cubicBezTo>
                  <a:pt x="229" y="98"/>
                  <a:pt x="204" y="73"/>
                  <a:pt x="173" y="73"/>
                </a:cubicBezTo>
                <a:cubicBezTo>
                  <a:pt x="142" y="73"/>
                  <a:pt x="117" y="98"/>
                  <a:pt x="117" y="129"/>
                </a:cubicBezTo>
                <a:cubicBezTo>
                  <a:pt x="117" y="159"/>
                  <a:pt x="142" y="184"/>
                  <a:pt x="173" y="184"/>
                </a:cubicBezTo>
                <a:close/>
                <a:moveTo>
                  <a:pt x="262" y="275"/>
                </a:moveTo>
                <a:cubicBezTo>
                  <a:pt x="262" y="225"/>
                  <a:pt x="222" y="184"/>
                  <a:pt x="172" y="184"/>
                </a:cubicBezTo>
                <a:cubicBezTo>
                  <a:pt x="122" y="184"/>
                  <a:pt x="82" y="225"/>
                  <a:pt x="82" y="275"/>
                </a:cubicBezTo>
              </a:path>
            </a:pathLst>
          </a:custGeom>
          <a:noFill/>
          <a:ln w="12700" cap="sq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6" name="Google Shape;5066;p181"/>
          <p:cNvSpPr/>
          <p:nvPr/>
        </p:nvSpPr>
        <p:spPr>
          <a:xfrm>
            <a:off x="7043025" y="3544875"/>
            <a:ext cx="37722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Scale resources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Autoscale resources to only pay while running a job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7" name="Google Shape;5067;p181"/>
          <p:cNvSpPr/>
          <p:nvPr/>
        </p:nvSpPr>
        <p:spPr>
          <a:xfrm>
            <a:off x="1401325" y="3544875"/>
            <a:ext cx="35229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Schedule jobs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at cloud scale using a framework of choice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8" name="Google Shape;5068;p181"/>
          <p:cNvSpPr/>
          <p:nvPr/>
        </p:nvSpPr>
        <p:spPr>
          <a:xfrm>
            <a:off x="1401325" y="1934550"/>
            <a:ext cx="3594600" cy="13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Dependencies and Containers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system-managed AML compute or bring your own compute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9" name="Google Shape;5069;p181"/>
          <p:cNvSpPr/>
          <p:nvPr/>
        </p:nvSpPr>
        <p:spPr>
          <a:xfrm>
            <a:off x="1401325" y="5142149"/>
            <a:ext cx="31680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Provision VM clusters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the latest NDv2 series VMs with the NVIDIA V100 GPUs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0" name="Google Shape;5070;p181"/>
          <p:cNvSpPr/>
          <p:nvPr/>
        </p:nvSpPr>
        <p:spPr>
          <a:xfrm>
            <a:off x="7043025" y="1934550"/>
            <a:ext cx="3879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Distribute data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and share resources across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workspace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" name="Google Shape;5079;p182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/>
              <a:t>Powerful Infrastructure</a:t>
            </a:r>
            <a:endParaRPr/>
          </a:p>
        </p:txBody>
      </p:sp>
      <p:sp>
        <p:nvSpPr>
          <p:cNvPr id="5080" name="Google Shape;5080;p182"/>
          <p:cNvSpPr txBox="1">
            <a:spLocks noGrp="1"/>
          </p:cNvSpPr>
          <p:nvPr>
            <p:ph type="body" idx="1"/>
          </p:nvPr>
        </p:nvSpPr>
        <p:spPr>
          <a:xfrm>
            <a:off x="426423" y="991608"/>
            <a:ext cx="113397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/>
              <a:t>Accelerate deep learning</a:t>
            </a:r>
            <a:endParaRPr/>
          </a:p>
        </p:txBody>
      </p:sp>
      <p:sp>
        <p:nvSpPr>
          <p:cNvPr id="5081" name="Google Shape;5081;p182"/>
          <p:cNvSpPr/>
          <p:nvPr/>
        </p:nvSpPr>
        <p:spPr>
          <a:xfrm>
            <a:off x="400449" y="4294982"/>
            <a:ext cx="11297400" cy="10209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0078D4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82" name="Google Shape;5082;p182"/>
          <p:cNvSpPr/>
          <p:nvPr/>
        </p:nvSpPr>
        <p:spPr>
          <a:xfrm>
            <a:off x="176983" y="3219417"/>
            <a:ext cx="34848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A1A1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General purpose machine learning</a:t>
            </a:r>
            <a:endParaRPr sz="14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D, F, L, M, H Series</a:t>
            </a:r>
            <a:endParaRPr sz="1800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83" name="Google Shape;5083;p182"/>
          <p:cNvSpPr/>
          <p:nvPr/>
        </p:nvSpPr>
        <p:spPr>
          <a:xfrm>
            <a:off x="1402575" y="2847747"/>
            <a:ext cx="9129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CPUs</a:t>
            </a:r>
            <a:endParaRPr sz="1400"/>
          </a:p>
        </p:txBody>
      </p:sp>
      <p:sp>
        <p:nvSpPr>
          <p:cNvPr id="5084" name="Google Shape;5084;p182"/>
          <p:cNvSpPr/>
          <p:nvPr/>
        </p:nvSpPr>
        <p:spPr>
          <a:xfrm>
            <a:off x="1669317" y="2310374"/>
            <a:ext cx="379412" cy="387308"/>
          </a:xfrm>
          <a:custGeom>
            <a:avLst/>
            <a:gdLst/>
            <a:ahLst/>
            <a:cxnLst/>
            <a:rect l="l" t="t" r="r" b="b"/>
            <a:pathLst>
              <a:path w="334" h="341" extrusionOk="0">
                <a:moveTo>
                  <a:pt x="267" y="298"/>
                </a:moveTo>
                <a:cubicBezTo>
                  <a:pt x="60" y="298"/>
                  <a:pt x="60" y="298"/>
                  <a:pt x="60" y="298"/>
                </a:cubicBezTo>
                <a:cubicBezTo>
                  <a:pt x="48" y="298"/>
                  <a:pt x="36" y="286"/>
                  <a:pt x="36" y="273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45"/>
                  <a:pt x="48" y="36"/>
                  <a:pt x="60" y="36"/>
                </a:cubicBezTo>
                <a:cubicBezTo>
                  <a:pt x="267" y="36"/>
                  <a:pt x="267" y="36"/>
                  <a:pt x="267" y="36"/>
                </a:cubicBezTo>
                <a:cubicBezTo>
                  <a:pt x="282" y="36"/>
                  <a:pt x="291" y="45"/>
                  <a:pt x="291" y="61"/>
                </a:cubicBezTo>
                <a:cubicBezTo>
                  <a:pt x="291" y="273"/>
                  <a:pt x="291" y="273"/>
                  <a:pt x="291" y="273"/>
                </a:cubicBezTo>
                <a:cubicBezTo>
                  <a:pt x="291" y="286"/>
                  <a:pt x="282" y="298"/>
                  <a:pt x="267" y="298"/>
                </a:cubicBezTo>
                <a:close/>
                <a:moveTo>
                  <a:pt x="78" y="36"/>
                </a:moveTo>
                <a:cubicBezTo>
                  <a:pt x="78" y="0"/>
                  <a:pt x="78" y="0"/>
                  <a:pt x="78" y="0"/>
                </a:cubicBezTo>
                <a:moveTo>
                  <a:pt x="121" y="36"/>
                </a:moveTo>
                <a:cubicBezTo>
                  <a:pt x="121" y="0"/>
                  <a:pt x="121" y="0"/>
                  <a:pt x="121" y="0"/>
                </a:cubicBezTo>
                <a:moveTo>
                  <a:pt x="163" y="0"/>
                </a:moveTo>
                <a:cubicBezTo>
                  <a:pt x="163" y="36"/>
                  <a:pt x="163" y="36"/>
                  <a:pt x="163" y="36"/>
                </a:cubicBezTo>
                <a:moveTo>
                  <a:pt x="206" y="0"/>
                </a:moveTo>
                <a:cubicBezTo>
                  <a:pt x="206" y="36"/>
                  <a:pt x="206" y="36"/>
                  <a:pt x="206" y="36"/>
                </a:cubicBezTo>
                <a:moveTo>
                  <a:pt x="256" y="0"/>
                </a:moveTo>
                <a:cubicBezTo>
                  <a:pt x="256" y="36"/>
                  <a:pt x="256" y="36"/>
                  <a:pt x="256" y="36"/>
                </a:cubicBezTo>
                <a:moveTo>
                  <a:pt x="334" y="78"/>
                </a:moveTo>
                <a:cubicBezTo>
                  <a:pt x="291" y="78"/>
                  <a:pt x="291" y="78"/>
                  <a:pt x="291" y="78"/>
                </a:cubicBezTo>
                <a:moveTo>
                  <a:pt x="334" y="121"/>
                </a:moveTo>
                <a:cubicBezTo>
                  <a:pt x="291" y="121"/>
                  <a:pt x="291" y="121"/>
                  <a:pt x="291" y="121"/>
                </a:cubicBezTo>
                <a:moveTo>
                  <a:pt x="334" y="163"/>
                </a:moveTo>
                <a:cubicBezTo>
                  <a:pt x="291" y="163"/>
                  <a:pt x="291" y="163"/>
                  <a:pt x="291" y="163"/>
                </a:cubicBezTo>
                <a:moveTo>
                  <a:pt x="334" y="213"/>
                </a:moveTo>
                <a:cubicBezTo>
                  <a:pt x="291" y="213"/>
                  <a:pt x="291" y="213"/>
                  <a:pt x="291" y="213"/>
                </a:cubicBezTo>
                <a:moveTo>
                  <a:pt x="334" y="256"/>
                </a:moveTo>
                <a:cubicBezTo>
                  <a:pt x="291" y="256"/>
                  <a:pt x="291" y="256"/>
                  <a:pt x="291" y="256"/>
                </a:cubicBezTo>
                <a:moveTo>
                  <a:pt x="36" y="78"/>
                </a:moveTo>
                <a:cubicBezTo>
                  <a:pt x="0" y="78"/>
                  <a:pt x="0" y="78"/>
                  <a:pt x="0" y="78"/>
                </a:cubicBezTo>
                <a:moveTo>
                  <a:pt x="36" y="121"/>
                </a:moveTo>
                <a:cubicBezTo>
                  <a:pt x="0" y="121"/>
                  <a:pt x="0" y="121"/>
                  <a:pt x="0" y="121"/>
                </a:cubicBezTo>
                <a:moveTo>
                  <a:pt x="36" y="163"/>
                </a:moveTo>
                <a:cubicBezTo>
                  <a:pt x="0" y="163"/>
                  <a:pt x="0" y="163"/>
                  <a:pt x="0" y="163"/>
                </a:cubicBezTo>
                <a:moveTo>
                  <a:pt x="36" y="213"/>
                </a:moveTo>
                <a:cubicBezTo>
                  <a:pt x="0" y="213"/>
                  <a:pt x="0" y="213"/>
                  <a:pt x="0" y="213"/>
                </a:cubicBezTo>
                <a:moveTo>
                  <a:pt x="36" y="256"/>
                </a:moveTo>
                <a:cubicBezTo>
                  <a:pt x="0" y="256"/>
                  <a:pt x="0" y="256"/>
                  <a:pt x="0" y="256"/>
                </a:cubicBezTo>
                <a:moveTo>
                  <a:pt x="78" y="298"/>
                </a:moveTo>
                <a:cubicBezTo>
                  <a:pt x="78" y="341"/>
                  <a:pt x="78" y="341"/>
                  <a:pt x="78" y="341"/>
                </a:cubicBezTo>
                <a:moveTo>
                  <a:pt x="121" y="298"/>
                </a:moveTo>
                <a:cubicBezTo>
                  <a:pt x="121" y="341"/>
                  <a:pt x="121" y="341"/>
                  <a:pt x="121" y="341"/>
                </a:cubicBezTo>
                <a:moveTo>
                  <a:pt x="163" y="341"/>
                </a:moveTo>
                <a:cubicBezTo>
                  <a:pt x="163" y="298"/>
                  <a:pt x="163" y="298"/>
                  <a:pt x="163" y="298"/>
                </a:cubicBezTo>
                <a:moveTo>
                  <a:pt x="206" y="298"/>
                </a:moveTo>
                <a:cubicBezTo>
                  <a:pt x="206" y="341"/>
                  <a:pt x="206" y="341"/>
                  <a:pt x="206" y="341"/>
                </a:cubicBezTo>
                <a:moveTo>
                  <a:pt x="256" y="298"/>
                </a:moveTo>
                <a:cubicBezTo>
                  <a:pt x="256" y="341"/>
                  <a:pt x="256" y="341"/>
                  <a:pt x="256" y="341"/>
                </a:cubicBezTo>
              </a:path>
            </a:pathLst>
          </a:custGeom>
          <a:noFill/>
          <a:ln w="12700" cap="sq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85" name="Google Shape;5085;p182"/>
          <p:cNvSpPr txBox="1"/>
          <p:nvPr/>
        </p:nvSpPr>
        <p:spPr>
          <a:xfrm>
            <a:off x="902040" y="4706567"/>
            <a:ext cx="3189000" cy="1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Optimized for flexibility</a:t>
            </a:r>
            <a:endParaRPr sz="1400"/>
          </a:p>
        </p:txBody>
      </p:sp>
      <p:sp>
        <p:nvSpPr>
          <p:cNvPr id="5086" name="Google Shape;5086;p182"/>
          <p:cNvSpPr txBox="1"/>
          <p:nvPr/>
        </p:nvSpPr>
        <p:spPr>
          <a:xfrm>
            <a:off x="8639693" y="4706567"/>
            <a:ext cx="2430000" cy="1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Optimized for performance</a:t>
            </a:r>
            <a:endParaRPr sz="1400"/>
          </a:p>
        </p:txBody>
      </p:sp>
      <p:sp>
        <p:nvSpPr>
          <p:cNvPr id="5087" name="Google Shape;5087;p182"/>
          <p:cNvSpPr/>
          <p:nvPr/>
        </p:nvSpPr>
        <p:spPr>
          <a:xfrm>
            <a:off x="5635012" y="2847747"/>
            <a:ext cx="7260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GPUs</a:t>
            </a:r>
            <a:endParaRPr sz="1400"/>
          </a:p>
        </p:txBody>
      </p:sp>
      <p:grpSp>
        <p:nvGrpSpPr>
          <p:cNvPr id="5088" name="Google Shape;5088;p182"/>
          <p:cNvGrpSpPr/>
          <p:nvPr/>
        </p:nvGrpSpPr>
        <p:grpSpPr>
          <a:xfrm>
            <a:off x="5734531" y="2310374"/>
            <a:ext cx="518348" cy="330728"/>
            <a:chOff x="5842028" y="2023300"/>
            <a:chExt cx="518400" cy="330728"/>
          </a:xfrm>
        </p:grpSpPr>
        <p:sp>
          <p:nvSpPr>
            <p:cNvPr id="5089" name="Google Shape;5089;p182"/>
            <p:cNvSpPr/>
            <p:nvPr/>
          </p:nvSpPr>
          <p:spPr>
            <a:xfrm>
              <a:off x="5842028" y="2023300"/>
              <a:ext cx="518400" cy="285000"/>
            </a:xfrm>
            <a:prstGeom prst="round1Rect">
              <a:avLst>
                <a:gd name="adj" fmla="val 19322"/>
              </a:avLst>
            </a:prstGeom>
            <a:noFill/>
            <a:ln w="12700" cap="sq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090" name="Google Shape;5090;p182"/>
            <p:cNvGrpSpPr/>
            <p:nvPr/>
          </p:nvGrpSpPr>
          <p:grpSpPr>
            <a:xfrm>
              <a:off x="5886885" y="2308253"/>
              <a:ext cx="423145" cy="45774"/>
              <a:chOff x="2805041" y="5364051"/>
              <a:chExt cx="937405" cy="125203"/>
            </a:xfrm>
          </p:grpSpPr>
          <p:grpSp>
            <p:nvGrpSpPr>
              <p:cNvPr id="5091" name="Google Shape;5091;p182"/>
              <p:cNvGrpSpPr/>
              <p:nvPr/>
            </p:nvGrpSpPr>
            <p:grpSpPr>
              <a:xfrm>
                <a:off x="2805041" y="5364051"/>
                <a:ext cx="304800" cy="125203"/>
                <a:chOff x="685111" y="5810249"/>
                <a:chExt cx="304800" cy="356400"/>
              </a:xfrm>
            </p:grpSpPr>
            <p:cxnSp>
              <p:nvCxnSpPr>
                <p:cNvPr id="5092" name="Google Shape;5092;p182"/>
                <p:cNvCxnSpPr/>
                <p:nvPr/>
              </p:nvCxnSpPr>
              <p:spPr>
                <a:xfrm>
                  <a:off x="685111" y="5810249"/>
                  <a:ext cx="0" cy="356400"/>
                </a:xfrm>
                <a:prstGeom prst="straightConnector1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093" name="Google Shape;5093;p182"/>
                <p:cNvCxnSpPr/>
                <p:nvPr/>
              </p:nvCxnSpPr>
              <p:spPr>
                <a:xfrm>
                  <a:off x="837511" y="5810249"/>
                  <a:ext cx="0" cy="356400"/>
                </a:xfrm>
                <a:prstGeom prst="straightConnector1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094" name="Google Shape;5094;p182"/>
                <p:cNvCxnSpPr/>
                <p:nvPr/>
              </p:nvCxnSpPr>
              <p:spPr>
                <a:xfrm>
                  <a:off x="989911" y="5810249"/>
                  <a:ext cx="0" cy="356400"/>
                </a:xfrm>
                <a:prstGeom prst="straightConnector1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095" name="Google Shape;5095;p182"/>
              <p:cNvGrpSpPr/>
              <p:nvPr/>
            </p:nvGrpSpPr>
            <p:grpSpPr>
              <a:xfrm>
                <a:off x="3437646" y="5364051"/>
                <a:ext cx="304800" cy="125203"/>
                <a:chOff x="685111" y="5810249"/>
                <a:chExt cx="304800" cy="356400"/>
              </a:xfrm>
            </p:grpSpPr>
            <p:cxnSp>
              <p:nvCxnSpPr>
                <p:cNvPr id="5096" name="Google Shape;5096;p182"/>
                <p:cNvCxnSpPr/>
                <p:nvPr/>
              </p:nvCxnSpPr>
              <p:spPr>
                <a:xfrm>
                  <a:off x="685111" y="5810249"/>
                  <a:ext cx="0" cy="356400"/>
                </a:xfrm>
                <a:prstGeom prst="straightConnector1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097" name="Google Shape;5097;p182"/>
                <p:cNvCxnSpPr/>
                <p:nvPr/>
              </p:nvCxnSpPr>
              <p:spPr>
                <a:xfrm>
                  <a:off x="837511" y="5810249"/>
                  <a:ext cx="0" cy="356400"/>
                </a:xfrm>
                <a:prstGeom prst="straightConnector1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098" name="Google Shape;5098;p182"/>
                <p:cNvCxnSpPr/>
                <p:nvPr/>
              </p:nvCxnSpPr>
              <p:spPr>
                <a:xfrm>
                  <a:off x="989911" y="5810249"/>
                  <a:ext cx="0" cy="356400"/>
                </a:xfrm>
                <a:prstGeom prst="straightConnector1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5099" name="Google Shape;5099;p182"/>
            <p:cNvSpPr/>
            <p:nvPr/>
          </p:nvSpPr>
          <p:spPr>
            <a:xfrm>
              <a:off x="6135172" y="2083744"/>
              <a:ext cx="158100" cy="164100"/>
            </a:xfrm>
            <a:prstGeom prst="ellipse">
              <a:avLst/>
            </a:prstGeom>
            <a:noFill/>
            <a:ln w="12700" cap="sq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0" name="Google Shape;5100;p182"/>
            <p:cNvSpPr/>
            <p:nvPr/>
          </p:nvSpPr>
          <p:spPr>
            <a:xfrm>
              <a:off x="5911951" y="2129519"/>
              <a:ext cx="156300" cy="80100"/>
            </a:xfrm>
            <a:prstGeom prst="rect">
              <a:avLst/>
            </a:prstGeom>
            <a:noFill/>
            <a:ln w="12700" cap="sq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101" name="Google Shape;5101;p182"/>
          <p:cNvSpPr/>
          <p:nvPr/>
        </p:nvSpPr>
        <p:spPr>
          <a:xfrm>
            <a:off x="9772189" y="2842977"/>
            <a:ext cx="931667" cy="287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FPGAs</a:t>
            </a:r>
            <a:endParaRPr sz="1400" dirty="0"/>
          </a:p>
        </p:txBody>
      </p:sp>
      <p:grpSp>
        <p:nvGrpSpPr>
          <p:cNvPr id="5102" name="Google Shape;5102;p182"/>
          <p:cNvGrpSpPr/>
          <p:nvPr/>
        </p:nvGrpSpPr>
        <p:grpSpPr>
          <a:xfrm>
            <a:off x="9937830" y="2310481"/>
            <a:ext cx="436421" cy="436496"/>
            <a:chOff x="10035291" y="3218696"/>
            <a:chExt cx="247376" cy="247376"/>
          </a:xfrm>
        </p:grpSpPr>
        <p:grpSp>
          <p:nvGrpSpPr>
            <p:cNvPr id="5103" name="Google Shape;5103;p182"/>
            <p:cNvGrpSpPr/>
            <p:nvPr/>
          </p:nvGrpSpPr>
          <p:grpSpPr>
            <a:xfrm>
              <a:off x="10035291" y="3218696"/>
              <a:ext cx="247376" cy="247376"/>
              <a:chOff x="3485423" y="4505548"/>
              <a:chExt cx="712490" cy="712490"/>
            </a:xfrm>
          </p:grpSpPr>
          <p:sp>
            <p:nvSpPr>
              <p:cNvPr id="5104" name="Google Shape;5104;p182"/>
              <p:cNvSpPr/>
              <p:nvPr/>
            </p:nvSpPr>
            <p:spPr>
              <a:xfrm>
                <a:off x="3565593" y="4585718"/>
                <a:ext cx="552300" cy="5523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5105" name="Google Shape;5105;p182"/>
              <p:cNvGrpSpPr/>
              <p:nvPr/>
            </p:nvGrpSpPr>
            <p:grpSpPr>
              <a:xfrm>
                <a:off x="3485423" y="4677750"/>
                <a:ext cx="712490" cy="368126"/>
                <a:chOff x="3485423" y="4677750"/>
                <a:chExt cx="712490" cy="368126"/>
              </a:xfrm>
            </p:grpSpPr>
            <p:grpSp>
              <p:nvGrpSpPr>
                <p:cNvPr id="5106" name="Google Shape;5106;p182"/>
                <p:cNvGrpSpPr/>
                <p:nvPr/>
              </p:nvGrpSpPr>
              <p:grpSpPr>
                <a:xfrm>
                  <a:off x="4117765" y="4677750"/>
                  <a:ext cx="80148" cy="368126"/>
                  <a:chOff x="4117783" y="4677750"/>
                  <a:chExt cx="129000" cy="368126"/>
                </a:xfrm>
              </p:grpSpPr>
              <p:cxnSp>
                <p:nvCxnSpPr>
                  <p:cNvPr id="5107" name="Google Shape;5107;p182"/>
                  <p:cNvCxnSpPr/>
                  <p:nvPr/>
                </p:nvCxnSpPr>
                <p:spPr>
                  <a:xfrm>
                    <a:off x="4117783" y="4677750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08" name="Google Shape;5108;p182"/>
                  <p:cNvCxnSpPr/>
                  <p:nvPr/>
                </p:nvCxnSpPr>
                <p:spPr>
                  <a:xfrm>
                    <a:off x="4117783" y="4769781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09" name="Google Shape;5109;p182"/>
                  <p:cNvCxnSpPr/>
                  <p:nvPr/>
                </p:nvCxnSpPr>
                <p:spPr>
                  <a:xfrm>
                    <a:off x="4117783" y="4953845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10" name="Google Shape;5110;p182"/>
                  <p:cNvCxnSpPr/>
                  <p:nvPr/>
                </p:nvCxnSpPr>
                <p:spPr>
                  <a:xfrm>
                    <a:off x="4117783" y="5045876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5111" name="Google Shape;5111;p182"/>
                <p:cNvGrpSpPr/>
                <p:nvPr/>
              </p:nvGrpSpPr>
              <p:grpSpPr>
                <a:xfrm>
                  <a:off x="3485423" y="4677750"/>
                  <a:ext cx="80148" cy="368126"/>
                  <a:chOff x="4117783" y="4677750"/>
                  <a:chExt cx="129000" cy="368126"/>
                </a:xfrm>
              </p:grpSpPr>
              <p:cxnSp>
                <p:nvCxnSpPr>
                  <p:cNvPr id="5112" name="Google Shape;5112;p182"/>
                  <p:cNvCxnSpPr/>
                  <p:nvPr/>
                </p:nvCxnSpPr>
                <p:spPr>
                  <a:xfrm>
                    <a:off x="4117783" y="4677750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13" name="Google Shape;5113;p182"/>
                  <p:cNvCxnSpPr/>
                  <p:nvPr/>
                </p:nvCxnSpPr>
                <p:spPr>
                  <a:xfrm>
                    <a:off x="4117783" y="4769781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14" name="Google Shape;5114;p182"/>
                  <p:cNvCxnSpPr/>
                  <p:nvPr/>
                </p:nvCxnSpPr>
                <p:spPr>
                  <a:xfrm>
                    <a:off x="4117783" y="4953845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15" name="Google Shape;5115;p182"/>
                  <p:cNvCxnSpPr/>
                  <p:nvPr/>
                </p:nvCxnSpPr>
                <p:spPr>
                  <a:xfrm>
                    <a:off x="4117783" y="5045876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5116" name="Google Shape;5116;p182"/>
              <p:cNvGrpSpPr/>
              <p:nvPr/>
            </p:nvGrpSpPr>
            <p:grpSpPr>
              <a:xfrm rot="5400000">
                <a:off x="3480398" y="4677729"/>
                <a:ext cx="712490" cy="368126"/>
                <a:chOff x="3485423" y="4677750"/>
                <a:chExt cx="712490" cy="368126"/>
              </a:xfrm>
            </p:grpSpPr>
            <p:grpSp>
              <p:nvGrpSpPr>
                <p:cNvPr id="5117" name="Google Shape;5117;p182"/>
                <p:cNvGrpSpPr/>
                <p:nvPr/>
              </p:nvGrpSpPr>
              <p:grpSpPr>
                <a:xfrm>
                  <a:off x="4117765" y="4677750"/>
                  <a:ext cx="80148" cy="368126"/>
                  <a:chOff x="4117783" y="4677750"/>
                  <a:chExt cx="129000" cy="368126"/>
                </a:xfrm>
              </p:grpSpPr>
              <p:cxnSp>
                <p:nvCxnSpPr>
                  <p:cNvPr id="5118" name="Google Shape;5118;p182"/>
                  <p:cNvCxnSpPr/>
                  <p:nvPr/>
                </p:nvCxnSpPr>
                <p:spPr>
                  <a:xfrm>
                    <a:off x="4117783" y="4677750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19" name="Google Shape;5119;p182"/>
                  <p:cNvCxnSpPr/>
                  <p:nvPr/>
                </p:nvCxnSpPr>
                <p:spPr>
                  <a:xfrm>
                    <a:off x="4117783" y="4769781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20" name="Google Shape;5120;p182"/>
                  <p:cNvCxnSpPr/>
                  <p:nvPr/>
                </p:nvCxnSpPr>
                <p:spPr>
                  <a:xfrm>
                    <a:off x="4117783" y="4953845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21" name="Google Shape;5121;p182"/>
                  <p:cNvCxnSpPr/>
                  <p:nvPr/>
                </p:nvCxnSpPr>
                <p:spPr>
                  <a:xfrm>
                    <a:off x="4117783" y="5045876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5122" name="Google Shape;5122;p182"/>
                <p:cNvGrpSpPr/>
                <p:nvPr/>
              </p:nvGrpSpPr>
              <p:grpSpPr>
                <a:xfrm>
                  <a:off x="3485423" y="4677750"/>
                  <a:ext cx="80148" cy="368126"/>
                  <a:chOff x="4117783" y="4677750"/>
                  <a:chExt cx="129000" cy="368126"/>
                </a:xfrm>
              </p:grpSpPr>
              <p:cxnSp>
                <p:nvCxnSpPr>
                  <p:cNvPr id="5123" name="Google Shape;5123;p182"/>
                  <p:cNvCxnSpPr/>
                  <p:nvPr/>
                </p:nvCxnSpPr>
                <p:spPr>
                  <a:xfrm>
                    <a:off x="4117783" y="4677750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24" name="Google Shape;5124;p182"/>
                  <p:cNvCxnSpPr/>
                  <p:nvPr/>
                </p:nvCxnSpPr>
                <p:spPr>
                  <a:xfrm>
                    <a:off x="4117783" y="4769781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25" name="Google Shape;5125;p182"/>
                  <p:cNvCxnSpPr/>
                  <p:nvPr/>
                </p:nvCxnSpPr>
                <p:spPr>
                  <a:xfrm>
                    <a:off x="4117783" y="4953845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26" name="Google Shape;5126;p182"/>
                  <p:cNvCxnSpPr/>
                  <p:nvPr/>
                </p:nvCxnSpPr>
                <p:spPr>
                  <a:xfrm>
                    <a:off x="4117783" y="5045876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</p:grpSp>
        <p:sp>
          <p:nvSpPr>
            <p:cNvPr id="5127" name="Google Shape;5127;p182"/>
            <p:cNvSpPr/>
            <p:nvPr/>
          </p:nvSpPr>
          <p:spPr>
            <a:xfrm>
              <a:off x="10124345" y="3293573"/>
              <a:ext cx="70685" cy="90264"/>
            </a:xfrm>
            <a:custGeom>
              <a:avLst/>
              <a:gdLst/>
              <a:ahLst/>
              <a:cxnLst/>
              <a:rect l="l" t="t" r="r" b="b"/>
              <a:pathLst>
                <a:path w="974972" h="1504393" extrusionOk="0">
                  <a:moveTo>
                    <a:pt x="699778" y="0"/>
                  </a:moveTo>
                  <a:lnTo>
                    <a:pt x="502371" y="571355"/>
                  </a:lnTo>
                  <a:lnTo>
                    <a:pt x="597565" y="571355"/>
                  </a:lnTo>
                  <a:lnTo>
                    <a:pt x="629015" y="571355"/>
                  </a:lnTo>
                  <a:lnTo>
                    <a:pt x="974972" y="571355"/>
                  </a:lnTo>
                  <a:lnTo>
                    <a:pt x="275193" y="1504393"/>
                  </a:lnTo>
                  <a:lnTo>
                    <a:pt x="472601" y="933038"/>
                  </a:lnTo>
                  <a:lnTo>
                    <a:pt x="377407" y="933038"/>
                  </a:lnTo>
                  <a:lnTo>
                    <a:pt x="349889" y="933038"/>
                  </a:lnTo>
                  <a:lnTo>
                    <a:pt x="0" y="933038"/>
                  </a:lnTo>
                  <a:lnTo>
                    <a:pt x="699778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128" name="Google Shape;5128;p182"/>
          <p:cNvSpPr/>
          <p:nvPr/>
        </p:nvSpPr>
        <p:spPr>
          <a:xfrm>
            <a:off x="4294897" y="3212187"/>
            <a:ext cx="34848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A1A1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Deep learning</a:t>
            </a:r>
            <a:endParaRPr sz="14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 Series</a:t>
            </a:r>
            <a:endParaRPr sz="1400"/>
          </a:p>
        </p:txBody>
      </p:sp>
      <p:sp>
        <p:nvSpPr>
          <p:cNvPr id="5129" name="Google Shape;5129;p182"/>
          <p:cNvSpPr/>
          <p:nvPr/>
        </p:nvSpPr>
        <p:spPr>
          <a:xfrm>
            <a:off x="8639693" y="3212186"/>
            <a:ext cx="31398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A1A1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Specialized hardware accelerated deep learning</a:t>
            </a:r>
            <a:endParaRPr sz="14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Project Brainwave</a:t>
            </a:r>
            <a:endParaRPr sz="1400"/>
          </a:p>
        </p:txBody>
      </p:sp>
      <p:cxnSp>
        <p:nvCxnSpPr>
          <p:cNvPr id="5130" name="Google Shape;5130;p182"/>
          <p:cNvCxnSpPr/>
          <p:nvPr/>
        </p:nvCxnSpPr>
        <p:spPr>
          <a:xfrm>
            <a:off x="9552934" y="3212569"/>
            <a:ext cx="12066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31" name="Google Shape;5131;p182"/>
          <p:cNvCxnSpPr/>
          <p:nvPr/>
        </p:nvCxnSpPr>
        <p:spPr>
          <a:xfrm>
            <a:off x="5386060" y="3215301"/>
            <a:ext cx="1206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132" name="Google Shape;5132;p182"/>
          <p:cNvCxnSpPr/>
          <p:nvPr/>
        </p:nvCxnSpPr>
        <p:spPr>
          <a:xfrm>
            <a:off x="1289851" y="3216582"/>
            <a:ext cx="12066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33" name="Google Shape;5133;p182"/>
          <p:cNvCxnSpPr/>
          <p:nvPr/>
        </p:nvCxnSpPr>
        <p:spPr>
          <a:xfrm>
            <a:off x="5407786" y="3219416"/>
            <a:ext cx="12066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34" name="Google Shape;5134;p182"/>
          <p:cNvSpPr/>
          <p:nvPr/>
        </p:nvSpPr>
        <p:spPr>
          <a:xfrm>
            <a:off x="864" y="5378274"/>
            <a:ext cx="12190200" cy="14799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135" name="Google Shape;5135;p182"/>
          <p:cNvGrpSpPr/>
          <p:nvPr/>
        </p:nvGrpSpPr>
        <p:grpSpPr>
          <a:xfrm>
            <a:off x="4723807" y="5598194"/>
            <a:ext cx="9856407" cy="809554"/>
            <a:chOff x="12144240" y="172899"/>
            <a:chExt cx="3073500" cy="809554"/>
          </a:xfrm>
        </p:grpSpPr>
        <p:sp>
          <p:nvSpPr>
            <p:cNvPr id="5136" name="Google Shape;5136;p182"/>
            <p:cNvSpPr txBox="1"/>
            <p:nvPr/>
          </p:nvSpPr>
          <p:spPr>
            <a:xfrm>
              <a:off x="12144240" y="511453"/>
              <a:ext cx="3073500" cy="4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Support</a:t>
              </a:r>
              <a:r>
                <a:rPr lang="en-US" sz="1400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for image classification and recognition scenarios</a:t>
              </a:r>
              <a:endParaRPr sz="14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ResNet 50, ResNet 152, VGG-16, SSD-VGG, DenseNet-121</a:t>
              </a:r>
              <a:endParaRPr sz="1400"/>
            </a:p>
          </p:txBody>
        </p:sp>
        <p:sp>
          <p:nvSpPr>
            <p:cNvPr id="5137" name="Google Shape;5137;p182"/>
            <p:cNvSpPr/>
            <p:nvPr/>
          </p:nvSpPr>
          <p:spPr>
            <a:xfrm>
              <a:off x="12145453" y="172899"/>
              <a:ext cx="2265900" cy="34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FPGA NEW UPDATES:</a:t>
              </a:r>
              <a:endParaRPr sz="1400"/>
            </a:p>
          </p:txBody>
        </p:sp>
      </p:grpSp>
      <p:sp>
        <p:nvSpPr>
          <p:cNvPr id="5138" name="Google Shape;5138;p182"/>
          <p:cNvSpPr/>
          <p:nvPr/>
        </p:nvSpPr>
        <p:spPr>
          <a:xfrm rot="8100000">
            <a:off x="4347193" y="5663703"/>
            <a:ext cx="312380" cy="312379"/>
          </a:xfrm>
          <a:custGeom>
            <a:avLst/>
            <a:gdLst/>
            <a:ahLst/>
            <a:cxnLst/>
            <a:rect l="l" t="t" r="r" b="b"/>
            <a:pathLst>
              <a:path w="480187" h="480186" extrusionOk="0">
                <a:moveTo>
                  <a:pt x="189180" y="480186"/>
                </a:moveTo>
                <a:lnTo>
                  <a:pt x="0" y="291006"/>
                </a:lnTo>
                <a:lnTo>
                  <a:pt x="291006" y="0"/>
                </a:lnTo>
                <a:lnTo>
                  <a:pt x="291006" y="189179"/>
                </a:lnTo>
                <a:lnTo>
                  <a:pt x="480187" y="189179"/>
                </a:lnTo>
                <a:lnTo>
                  <a:pt x="189180" y="480186"/>
                </a:lnTo>
                <a:close/>
              </a:path>
            </a:pathLst>
          </a:custGeom>
          <a:solidFill>
            <a:srgbClr val="0078D4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3" name="Google Shape;5143;p183"/>
          <p:cNvSpPr txBox="1">
            <a:spLocks noGrp="1"/>
          </p:cNvSpPr>
          <p:nvPr>
            <p:ph type="title"/>
          </p:nvPr>
        </p:nvSpPr>
        <p:spPr>
          <a:xfrm>
            <a:off x="322300" y="2609725"/>
            <a:ext cx="72873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DevOps for Machine Learning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9" name="Google Shape;5149;p184"/>
          <p:cNvSpPr txBox="1"/>
          <p:nvPr/>
        </p:nvSpPr>
        <p:spPr>
          <a:xfrm>
            <a:off x="635776" y="5303616"/>
            <a:ext cx="9546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/>
          </a:p>
        </p:txBody>
      </p:sp>
      <p:sp>
        <p:nvSpPr>
          <p:cNvPr id="5150" name="Google Shape;5150;p184"/>
          <p:cNvSpPr txBox="1"/>
          <p:nvPr/>
        </p:nvSpPr>
        <p:spPr>
          <a:xfrm>
            <a:off x="6390033" y="5303616"/>
            <a:ext cx="16416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and </a:t>
            </a:r>
            <a:b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 Model</a:t>
            </a:r>
            <a:endParaRPr sz="1400"/>
          </a:p>
        </p:txBody>
      </p:sp>
      <p:sp>
        <p:nvSpPr>
          <p:cNvPr id="5151" name="Google Shape;5151;p184"/>
          <p:cNvSpPr txBox="1"/>
          <p:nvPr/>
        </p:nvSpPr>
        <p:spPr>
          <a:xfrm>
            <a:off x="4654177" y="5303616"/>
            <a:ext cx="13665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 &amp; </a:t>
            </a:r>
            <a:b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Model</a:t>
            </a:r>
            <a:endParaRPr sz="1400"/>
          </a:p>
        </p:txBody>
      </p:sp>
      <p:sp>
        <p:nvSpPr>
          <p:cNvPr id="5152" name="Google Shape;5152;p184"/>
          <p:cNvSpPr txBox="1"/>
          <p:nvPr/>
        </p:nvSpPr>
        <p:spPr>
          <a:xfrm>
            <a:off x="8653406" y="5303616"/>
            <a:ext cx="8577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Image</a:t>
            </a:r>
            <a:endParaRPr sz="1400"/>
          </a:p>
        </p:txBody>
      </p:sp>
      <p:pic>
        <p:nvPicPr>
          <p:cNvPr id="5153" name="Google Shape;5153;p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6000" y="2907657"/>
            <a:ext cx="570513" cy="659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4" name="Google Shape;5154;p184" descr="https://ih1.redbubble.net/image.361353434.1330/flat,800x800,075,f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5625" y="4012006"/>
            <a:ext cx="1158470" cy="401121"/>
          </a:xfrm>
          <a:prstGeom prst="rect">
            <a:avLst/>
          </a:prstGeom>
          <a:noFill/>
          <a:ln>
            <a:noFill/>
          </a:ln>
        </p:spPr>
      </p:pic>
      <p:sp>
        <p:nvSpPr>
          <p:cNvPr id="5155" name="Google Shape;5155;p184"/>
          <p:cNvSpPr txBox="1"/>
          <p:nvPr/>
        </p:nvSpPr>
        <p:spPr>
          <a:xfrm>
            <a:off x="2762177" y="3455035"/>
            <a:ext cx="966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75" tIns="143325" rIns="179175" bIns="1433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</a:t>
            </a:r>
            <a:endParaRPr sz="1400"/>
          </a:p>
        </p:txBody>
      </p:sp>
      <p:sp>
        <p:nvSpPr>
          <p:cNvPr id="5156" name="Google Shape;5156;p184"/>
          <p:cNvSpPr txBox="1"/>
          <p:nvPr/>
        </p:nvSpPr>
        <p:spPr>
          <a:xfrm>
            <a:off x="2473695" y="5303616"/>
            <a:ext cx="15435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model </a:t>
            </a:r>
            <a:b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(your favorite IDE)</a:t>
            </a:r>
            <a:endParaRPr sz="1400"/>
          </a:p>
        </p:txBody>
      </p:sp>
      <p:sp>
        <p:nvSpPr>
          <p:cNvPr id="5157" name="Google Shape;5157;p184"/>
          <p:cNvSpPr txBox="1"/>
          <p:nvPr/>
        </p:nvSpPr>
        <p:spPr>
          <a:xfrm>
            <a:off x="10373983" y="5303616"/>
            <a:ext cx="13875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 Service</a:t>
            </a:r>
            <a:endParaRPr sz="14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Monitor Model</a:t>
            </a:r>
            <a:endParaRPr sz="1400"/>
          </a:p>
        </p:txBody>
      </p:sp>
      <p:sp>
        <p:nvSpPr>
          <p:cNvPr id="5158" name="Google Shape;5158;p184"/>
          <p:cNvSpPr/>
          <p:nvPr/>
        </p:nvSpPr>
        <p:spPr>
          <a:xfrm>
            <a:off x="680971" y="1903393"/>
            <a:ext cx="9501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</a:t>
            </a:r>
            <a:endParaRPr sz="1400"/>
          </a:p>
        </p:txBody>
      </p:sp>
      <p:cxnSp>
        <p:nvCxnSpPr>
          <p:cNvPr id="5159" name="Google Shape;5159;p184"/>
          <p:cNvCxnSpPr/>
          <p:nvPr/>
        </p:nvCxnSpPr>
        <p:spPr>
          <a:xfrm rot="10800000" flipH="1">
            <a:off x="2070887" y="1949574"/>
            <a:ext cx="2400" cy="14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160" name="Google Shape;5160;p184"/>
          <p:cNvCxnSpPr/>
          <p:nvPr/>
        </p:nvCxnSpPr>
        <p:spPr>
          <a:xfrm rot="10800000">
            <a:off x="7189026" y="4247978"/>
            <a:ext cx="0" cy="9477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161" name="Google Shape;5161;p184"/>
          <p:cNvSpPr/>
          <p:nvPr/>
        </p:nvSpPr>
        <p:spPr>
          <a:xfrm>
            <a:off x="2027161" y="1911379"/>
            <a:ext cx="51840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</a:t>
            </a:r>
            <a:endParaRPr sz="1400"/>
          </a:p>
        </p:txBody>
      </p:sp>
      <p:sp>
        <p:nvSpPr>
          <p:cNvPr id="5162" name="Google Shape;5162;p184"/>
          <p:cNvSpPr/>
          <p:nvPr/>
        </p:nvSpPr>
        <p:spPr>
          <a:xfrm>
            <a:off x="7210915" y="1904089"/>
            <a:ext cx="45165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</a:t>
            </a:r>
            <a:endParaRPr sz="1400"/>
          </a:p>
        </p:txBody>
      </p:sp>
      <p:cxnSp>
        <p:nvCxnSpPr>
          <p:cNvPr id="5163" name="Google Shape;5163;p184"/>
          <p:cNvCxnSpPr/>
          <p:nvPr/>
        </p:nvCxnSpPr>
        <p:spPr>
          <a:xfrm rot="10800000">
            <a:off x="2071998" y="4117222"/>
            <a:ext cx="0" cy="173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164" name="Google Shape;5164;p184"/>
          <p:cNvCxnSpPr/>
          <p:nvPr/>
        </p:nvCxnSpPr>
        <p:spPr>
          <a:xfrm>
            <a:off x="5337311" y="3545763"/>
            <a:ext cx="0" cy="4887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5165" name="Google Shape;5165;p184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DevOps loop for data science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66" name="Google Shape;5166;p184"/>
          <p:cNvGrpSpPr/>
          <p:nvPr/>
        </p:nvGrpSpPr>
        <p:grpSpPr>
          <a:xfrm>
            <a:off x="5073397" y="4209870"/>
            <a:ext cx="516405" cy="514354"/>
            <a:chOff x="7642997" y="2995601"/>
            <a:chExt cx="271107" cy="269988"/>
          </a:xfrm>
        </p:grpSpPr>
        <p:sp>
          <p:nvSpPr>
            <p:cNvPr id="5167" name="Google Shape;5167;p184"/>
            <p:cNvSpPr/>
            <p:nvPr/>
          </p:nvSpPr>
          <p:spPr>
            <a:xfrm>
              <a:off x="7676736" y="3031430"/>
              <a:ext cx="201539" cy="20042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75" y="83"/>
                  </a:moveTo>
                  <a:cubicBezTo>
                    <a:pt x="8" y="83"/>
                    <a:pt x="8" y="83"/>
                    <a:pt x="8" y="83"/>
                  </a:cubicBezTo>
                  <a:cubicBezTo>
                    <a:pt x="4" y="83"/>
                    <a:pt x="0" y="79"/>
                    <a:pt x="0" y="7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0" y="0"/>
                    <a:pt x="83" y="3"/>
                    <a:pt x="83" y="8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83" y="79"/>
                    <a:pt x="80" y="83"/>
                    <a:pt x="75" y="83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0975" tIns="35500" rIns="70975" bIns="355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168" name="Google Shape;5168;p184"/>
            <p:cNvCxnSpPr/>
            <p:nvPr/>
          </p:nvCxnSpPr>
          <p:spPr>
            <a:xfrm>
              <a:off x="7709206" y="2995601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69" name="Google Shape;5169;p184"/>
            <p:cNvCxnSpPr/>
            <p:nvPr/>
          </p:nvCxnSpPr>
          <p:spPr>
            <a:xfrm>
              <a:off x="7742796" y="2995601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0" name="Google Shape;5170;p184"/>
            <p:cNvCxnSpPr/>
            <p:nvPr/>
          </p:nvCxnSpPr>
          <p:spPr>
            <a:xfrm>
              <a:off x="7778625" y="2995601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1" name="Google Shape;5171;p184"/>
            <p:cNvCxnSpPr/>
            <p:nvPr/>
          </p:nvCxnSpPr>
          <p:spPr>
            <a:xfrm>
              <a:off x="7812215" y="2995601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2" name="Google Shape;5172;p184"/>
            <p:cNvCxnSpPr/>
            <p:nvPr/>
          </p:nvCxnSpPr>
          <p:spPr>
            <a:xfrm>
              <a:off x="7846924" y="2995601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3" name="Google Shape;5173;p184"/>
            <p:cNvCxnSpPr/>
            <p:nvPr/>
          </p:nvCxnSpPr>
          <p:spPr>
            <a:xfrm rot="10800000">
              <a:off x="7882604" y="3060542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4" name="Google Shape;5174;p184"/>
            <p:cNvCxnSpPr/>
            <p:nvPr/>
          </p:nvCxnSpPr>
          <p:spPr>
            <a:xfrm rot="10800000">
              <a:off x="7882604" y="3096371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5" name="Google Shape;5175;p184"/>
            <p:cNvCxnSpPr/>
            <p:nvPr/>
          </p:nvCxnSpPr>
          <p:spPr>
            <a:xfrm rot="10800000">
              <a:off x="7882604" y="3129961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6" name="Google Shape;5176;p184"/>
            <p:cNvCxnSpPr/>
            <p:nvPr/>
          </p:nvCxnSpPr>
          <p:spPr>
            <a:xfrm rot="10800000">
              <a:off x="7882604" y="3164670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7" name="Google Shape;5177;p184"/>
            <p:cNvCxnSpPr/>
            <p:nvPr/>
          </p:nvCxnSpPr>
          <p:spPr>
            <a:xfrm rot="10800000">
              <a:off x="7882604" y="3200500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8" name="Google Shape;5178;p184"/>
            <p:cNvCxnSpPr/>
            <p:nvPr/>
          </p:nvCxnSpPr>
          <p:spPr>
            <a:xfrm rot="10800000">
              <a:off x="7642997" y="3060542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9" name="Google Shape;5179;p184"/>
            <p:cNvCxnSpPr/>
            <p:nvPr/>
          </p:nvCxnSpPr>
          <p:spPr>
            <a:xfrm rot="10800000">
              <a:off x="7642997" y="3096371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80" name="Google Shape;5180;p184"/>
            <p:cNvCxnSpPr/>
            <p:nvPr/>
          </p:nvCxnSpPr>
          <p:spPr>
            <a:xfrm rot="10800000">
              <a:off x="7642997" y="3129961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81" name="Google Shape;5181;p184"/>
            <p:cNvCxnSpPr/>
            <p:nvPr/>
          </p:nvCxnSpPr>
          <p:spPr>
            <a:xfrm rot="10800000">
              <a:off x="7642997" y="3164670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82" name="Google Shape;5182;p184"/>
            <p:cNvCxnSpPr/>
            <p:nvPr/>
          </p:nvCxnSpPr>
          <p:spPr>
            <a:xfrm rot="10800000">
              <a:off x="7642997" y="3200500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83" name="Google Shape;5183;p184"/>
            <p:cNvCxnSpPr/>
            <p:nvPr/>
          </p:nvCxnSpPr>
          <p:spPr>
            <a:xfrm>
              <a:off x="7709206" y="3234089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84" name="Google Shape;5184;p184"/>
            <p:cNvCxnSpPr/>
            <p:nvPr/>
          </p:nvCxnSpPr>
          <p:spPr>
            <a:xfrm>
              <a:off x="7742796" y="3234089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85" name="Google Shape;5185;p184"/>
            <p:cNvCxnSpPr/>
            <p:nvPr/>
          </p:nvCxnSpPr>
          <p:spPr>
            <a:xfrm>
              <a:off x="7778625" y="3234089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86" name="Google Shape;5186;p184"/>
            <p:cNvCxnSpPr/>
            <p:nvPr/>
          </p:nvCxnSpPr>
          <p:spPr>
            <a:xfrm>
              <a:off x="7812215" y="3234089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87" name="Google Shape;5187;p184"/>
            <p:cNvCxnSpPr/>
            <p:nvPr/>
          </p:nvCxnSpPr>
          <p:spPr>
            <a:xfrm>
              <a:off x="7846924" y="3234089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5188" name="Google Shape;5188;p184"/>
          <p:cNvGrpSpPr/>
          <p:nvPr/>
        </p:nvGrpSpPr>
        <p:grpSpPr>
          <a:xfrm>
            <a:off x="4948552" y="2736795"/>
            <a:ext cx="759580" cy="661182"/>
            <a:chOff x="6014448" y="2331652"/>
            <a:chExt cx="774923" cy="674400"/>
          </a:xfrm>
        </p:grpSpPr>
        <p:grpSp>
          <p:nvGrpSpPr>
            <p:cNvPr id="5189" name="Google Shape;5189;p184"/>
            <p:cNvGrpSpPr/>
            <p:nvPr/>
          </p:nvGrpSpPr>
          <p:grpSpPr>
            <a:xfrm>
              <a:off x="6014448" y="2331652"/>
              <a:ext cx="774923" cy="674400"/>
              <a:chOff x="6014448" y="2331652"/>
              <a:chExt cx="774923" cy="674400"/>
            </a:xfrm>
          </p:grpSpPr>
          <p:sp>
            <p:nvSpPr>
              <p:cNvPr id="5190" name="Google Shape;5190;p184"/>
              <p:cNvSpPr/>
              <p:nvPr/>
            </p:nvSpPr>
            <p:spPr>
              <a:xfrm>
                <a:off x="6211116" y="2331652"/>
                <a:ext cx="381600" cy="674400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191" name="Google Shape;5191;p184"/>
              <p:cNvSpPr/>
              <p:nvPr/>
            </p:nvSpPr>
            <p:spPr>
              <a:xfrm rot="3600562">
                <a:off x="6211068" y="2328723"/>
                <a:ext cx="381708" cy="674445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192" name="Google Shape;5192;p184"/>
              <p:cNvSpPr/>
              <p:nvPr/>
            </p:nvSpPr>
            <p:spPr>
              <a:xfrm rot="-3600562">
                <a:off x="6211044" y="2328578"/>
                <a:ext cx="381708" cy="674445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193" name="Google Shape;5193;p184"/>
            <p:cNvSpPr/>
            <p:nvPr/>
          </p:nvSpPr>
          <p:spPr>
            <a:xfrm>
              <a:off x="6301928" y="2568919"/>
              <a:ext cx="200100" cy="200100"/>
            </a:xfrm>
            <a:prstGeom prst="ellipse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194" name="Google Shape;5194;p184"/>
          <p:cNvGrpSpPr/>
          <p:nvPr/>
        </p:nvGrpSpPr>
        <p:grpSpPr>
          <a:xfrm>
            <a:off x="10524605" y="3545919"/>
            <a:ext cx="630682" cy="559619"/>
            <a:chOff x="10902845" y="2693238"/>
            <a:chExt cx="643421" cy="570807"/>
          </a:xfrm>
        </p:grpSpPr>
        <p:sp>
          <p:nvSpPr>
            <p:cNvPr id="5195" name="Google Shape;5195;p184"/>
            <p:cNvSpPr/>
            <p:nvPr/>
          </p:nvSpPr>
          <p:spPr>
            <a:xfrm>
              <a:off x="10902845" y="2693238"/>
              <a:ext cx="643421" cy="407874"/>
            </a:xfrm>
            <a:custGeom>
              <a:avLst/>
              <a:gdLst/>
              <a:ahLst/>
              <a:cxnLst/>
              <a:rect l="l" t="t" r="r" b="b"/>
              <a:pathLst>
                <a:path w="878391" h="545651" extrusionOk="0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5700" tIns="140575" rIns="175700" bIns="1405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96" name="Google Shape;5196;p184"/>
            <p:cNvSpPr/>
            <p:nvPr/>
          </p:nvSpPr>
          <p:spPr>
            <a:xfrm>
              <a:off x="11138157" y="3021086"/>
              <a:ext cx="204900" cy="148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197" name="Google Shape;5197;p184"/>
            <p:cNvCxnSpPr/>
            <p:nvPr/>
          </p:nvCxnSpPr>
          <p:spPr>
            <a:xfrm rot="10800000">
              <a:off x="11245742" y="2947845"/>
              <a:ext cx="0" cy="3162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198" name="Google Shape;5198;p184"/>
          <p:cNvGrpSpPr/>
          <p:nvPr/>
        </p:nvGrpSpPr>
        <p:grpSpPr>
          <a:xfrm>
            <a:off x="901765" y="4082968"/>
            <a:ext cx="491570" cy="501035"/>
            <a:chOff x="7158422" y="1607015"/>
            <a:chExt cx="2726400" cy="2778897"/>
          </a:xfrm>
        </p:grpSpPr>
        <p:sp>
          <p:nvSpPr>
            <p:cNvPr id="5199" name="Google Shape;5199;p184"/>
            <p:cNvSpPr/>
            <p:nvPr/>
          </p:nvSpPr>
          <p:spPr>
            <a:xfrm>
              <a:off x="7158422" y="29718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0" name="Google Shape;5200;p184"/>
            <p:cNvSpPr/>
            <p:nvPr/>
          </p:nvSpPr>
          <p:spPr>
            <a:xfrm>
              <a:off x="7158422" y="25214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01" name="Google Shape;5201;p184"/>
            <p:cNvSpPr/>
            <p:nvPr/>
          </p:nvSpPr>
          <p:spPr>
            <a:xfrm>
              <a:off x="7158422" y="20574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2" name="Google Shape;5202;p184"/>
            <p:cNvSpPr/>
            <p:nvPr/>
          </p:nvSpPr>
          <p:spPr>
            <a:xfrm>
              <a:off x="7158422" y="16070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03" name="Google Shape;5203;p184"/>
          <p:cNvSpPr/>
          <p:nvPr/>
        </p:nvSpPr>
        <p:spPr>
          <a:xfrm>
            <a:off x="939835" y="3174480"/>
            <a:ext cx="441271" cy="600620"/>
          </a:xfrm>
          <a:custGeom>
            <a:avLst/>
            <a:gdLst/>
            <a:ahLst/>
            <a:cxnLst/>
            <a:rect l="l" t="t" r="r" b="b"/>
            <a:pathLst>
              <a:path w="3330348" h="4532979" extrusionOk="0">
                <a:moveTo>
                  <a:pt x="1913" y="3068274"/>
                </a:moveTo>
                <a:cubicBezTo>
                  <a:pt x="12552" y="3088631"/>
                  <a:pt x="12431" y="3109172"/>
                  <a:pt x="33829" y="3129345"/>
                </a:cubicBezTo>
                <a:cubicBezTo>
                  <a:pt x="189101" y="3275719"/>
                  <a:pt x="860482" y="3385824"/>
                  <a:pt x="1665174" y="3385824"/>
                </a:cubicBezTo>
                <a:cubicBezTo>
                  <a:pt x="2469867" y="3385824"/>
                  <a:pt x="3141247" y="3275719"/>
                  <a:pt x="3296519" y="3129345"/>
                </a:cubicBezTo>
                <a:cubicBezTo>
                  <a:pt x="3312446" y="3112160"/>
                  <a:pt x="3317796" y="3088631"/>
                  <a:pt x="3328434" y="3068274"/>
                </a:cubicBezTo>
                <a:cubicBezTo>
                  <a:pt x="3329074" y="3449438"/>
                  <a:pt x="3329709" y="3830602"/>
                  <a:pt x="3330348" y="4211766"/>
                </a:cubicBezTo>
                <a:cubicBezTo>
                  <a:pt x="3330348" y="4389168"/>
                  <a:pt x="2584823" y="4532979"/>
                  <a:pt x="1665174" y="4532979"/>
                </a:cubicBezTo>
                <a:cubicBezTo>
                  <a:pt x="745525" y="4532979"/>
                  <a:pt x="0" y="4389168"/>
                  <a:pt x="0" y="4211766"/>
                </a:cubicBezTo>
                <a:cubicBezTo>
                  <a:pt x="639" y="3830602"/>
                  <a:pt x="1274" y="3449438"/>
                  <a:pt x="1913" y="3068274"/>
                </a:cubicBezTo>
                <a:close/>
                <a:moveTo>
                  <a:pt x="1913" y="1762531"/>
                </a:moveTo>
                <a:cubicBezTo>
                  <a:pt x="12552" y="1782888"/>
                  <a:pt x="12431" y="1803429"/>
                  <a:pt x="33829" y="1823602"/>
                </a:cubicBezTo>
                <a:cubicBezTo>
                  <a:pt x="189101" y="1969976"/>
                  <a:pt x="860482" y="2080081"/>
                  <a:pt x="1665174" y="2080081"/>
                </a:cubicBezTo>
                <a:cubicBezTo>
                  <a:pt x="2469867" y="2080081"/>
                  <a:pt x="3141247" y="1969976"/>
                  <a:pt x="3296519" y="1823602"/>
                </a:cubicBezTo>
                <a:cubicBezTo>
                  <a:pt x="3312446" y="1806417"/>
                  <a:pt x="3317796" y="1782888"/>
                  <a:pt x="3328434" y="1762531"/>
                </a:cubicBezTo>
                <a:cubicBezTo>
                  <a:pt x="3329074" y="2143695"/>
                  <a:pt x="3329709" y="2524859"/>
                  <a:pt x="3330348" y="2906023"/>
                </a:cubicBezTo>
                <a:cubicBezTo>
                  <a:pt x="3330348" y="3083425"/>
                  <a:pt x="2584823" y="3227236"/>
                  <a:pt x="1665174" y="3227236"/>
                </a:cubicBezTo>
                <a:cubicBezTo>
                  <a:pt x="745525" y="3227236"/>
                  <a:pt x="0" y="3083425"/>
                  <a:pt x="0" y="2906023"/>
                </a:cubicBezTo>
                <a:cubicBezTo>
                  <a:pt x="639" y="2524859"/>
                  <a:pt x="1274" y="2143695"/>
                  <a:pt x="1913" y="1762531"/>
                </a:cubicBezTo>
                <a:close/>
                <a:moveTo>
                  <a:pt x="1913" y="456788"/>
                </a:moveTo>
                <a:cubicBezTo>
                  <a:pt x="12552" y="477145"/>
                  <a:pt x="12431" y="497686"/>
                  <a:pt x="33829" y="517859"/>
                </a:cubicBezTo>
                <a:cubicBezTo>
                  <a:pt x="189101" y="664233"/>
                  <a:pt x="860482" y="774338"/>
                  <a:pt x="1665174" y="774338"/>
                </a:cubicBezTo>
                <a:cubicBezTo>
                  <a:pt x="2469867" y="774338"/>
                  <a:pt x="3141247" y="664233"/>
                  <a:pt x="3296519" y="517859"/>
                </a:cubicBezTo>
                <a:cubicBezTo>
                  <a:pt x="3312446" y="500674"/>
                  <a:pt x="3317796" y="477145"/>
                  <a:pt x="3328434" y="456788"/>
                </a:cubicBezTo>
                <a:cubicBezTo>
                  <a:pt x="3329074" y="837952"/>
                  <a:pt x="3329709" y="1219116"/>
                  <a:pt x="3330348" y="1600280"/>
                </a:cubicBezTo>
                <a:cubicBezTo>
                  <a:pt x="3330348" y="1777682"/>
                  <a:pt x="2584823" y="1921493"/>
                  <a:pt x="1665174" y="1921493"/>
                </a:cubicBezTo>
                <a:cubicBezTo>
                  <a:pt x="745525" y="1921493"/>
                  <a:pt x="0" y="1777682"/>
                  <a:pt x="0" y="1600280"/>
                </a:cubicBezTo>
                <a:cubicBezTo>
                  <a:pt x="639" y="1219116"/>
                  <a:pt x="1274" y="837952"/>
                  <a:pt x="1913" y="456788"/>
                </a:cubicBezTo>
                <a:close/>
                <a:moveTo>
                  <a:pt x="1665174" y="0"/>
                </a:moveTo>
                <a:cubicBezTo>
                  <a:pt x="2550226" y="0"/>
                  <a:pt x="3267703" y="138401"/>
                  <a:pt x="3267703" y="309127"/>
                </a:cubicBezTo>
                <a:cubicBezTo>
                  <a:pt x="3267703" y="479853"/>
                  <a:pt x="2550226" y="618254"/>
                  <a:pt x="1665174" y="618254"/>
                </a:cubicBezTo>
                <a:cubicBezTo>
                  <a:pt x="780122" y="618254"/>
                  <a:pt x="62645" y="479853"/>
                  <a:pt x="62645" y="309127"/>
                </a:cubicBezTo>
                <a:cubicBezTo>
                  <a:pt x="62645" y="138401"/>
                  <a:pt x="780122" y="0"/>
                  <a:pt x="1665174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00" tIns="44800" rIns="89600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204" name="Google Shape;5204;p184"/>
          <p:cNvGrpSpPr/>
          <p:nvPr/>
        </p:nvGrpSpPr>
        <p:grpSpPr>
          <a:xfrm rot="1799962">
            <a:off x="6887583" y="3444629"/>
            <a:ext cx="640666" cy="692377"/>
            <a:chOff x="6281977" y="1925712"/>
            <a:chExt cx="653594" cy="706287"/>
          </a:xfrm>
        </p:grpSpPr>
        <p:sp>
          <p:nvSpPr>
            <p:cNvPr id="5205" name="Google Shape;5205;p184"/>
            <p:cNvSpPr/>
            <p:nvPr/>
          </p:nvSpPr>
          <p:spPr>
            <a:xfrm rot="-5400000">
              <a:off x="6261771" y="2000643"/>
              <a:ext cx="651300" cy="557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206" name="Google Shape;5206;p184"/>
            <p:cNvCxnSpPr>
              <a:stCxn id="5205" idx="3"/>
              <a:endCxn id="5205" idx="0"/>
            </p:cNvCxnSpPr>
            <p:nvPr/>
          </p:nvCxnSpPr>
          <p:spPr>
            <a:xfrm rot="8999203" flipH="1">
              <a:off x="6424587" y="1997509"/>
              <a:ext cx="325669" cy="563967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207" name="Google Shape;5207;p184"/>
            <p:cNvGrpSpPr/>
            <p:nvPr/>
          </p:nvGrpSpPr>
          <p:grpSpPr>
            <a:xfrm>
              <a:off x="6515871" y="2053655"/>
              <a:ext cx="419700" cy="521275"/>
              <a:chOff x="6515871" y="2053152"/>
              <a:chExt cx="419700" cy="521275"/>
            </a:xfrm>
          </p:grpSpPr>
          <p:cxnSp>
            <p:nvCxnSpPr>
              <p:cNvPr id="5208" name="Google Shape;5208;p184"/>
              <p:cNvCxnSpPr>
                <a:stCxn id="5205" idx="2"/>
              </p:cNvCxnSpPr>
              <p:nvPr/>
            </p:nvCxnSpPr>
            <p:spPr>
              <a:xfrm rot="9001259">
                <a:off x="6616302" y="2348173"/>
                <a:ext cx="218539" cy="184008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09" name="Google Shape;5209;p184"/>
              <p:cNvCxnSpPr>
                <a:stCxn id="5205" idx="1"/>
              </p:cNvCxnSpPr>
              <p:nvPr/>
            </p:nvCxnSpPr>
            <p:spPr>
              <a:xfrm rot="8999495">
                <a:off x="6575609" y="2124955"/>
                <a:ext cx="299324" cy="45695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10" name="Google Shape;5210;p184"/>
              <p:cNvCxnSpPr>
                <a:stCxn id="5205" idx="1"/>
              </p:cNvCxnSpPr>
              <p:nvPr/>
            </p:nvCxnSpPr>
            <p:spPr>
              <a:xfrm rot="-1799238" flipH="1">
                <a:off x="6523444" y="2184566"/>
                <a:ext cx="404555" cy="13857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11" name="Google Shape;5211;p184"/>
            <p:cNvGrpSpPr/>
            <p:nvPr/>
          </p:nvGrpSpPr>
          <p:grpSpPr>
            <a:xfrm flipH="1">
              <a:off x="6304800" y="2093649"/>
              <a:ext cx="281400" cy="372551"/>
              <a:chOff x="6584956" y="2093146"/>
              <a:chExt cx="281400" cy="372551"/>
            </a:xfrm>
          </p:grpSpPr>
          <p:cxnSp>
            <p:nvCxnSpPr>
              <p:cNvPr id="5212" name="Google Shape;5212;p184"/>
              <p:cNvCxnSpPr/>
              <p:nvPr/>
            </p:nvCxnSpPr>
            <p:spPr>
              <a:xfrm rot="10800000">
                <a:off x="6584956" y="2415597"/>
                <a:ext cx="281400" cy="50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13" name="Google Shape;5213;p184"/>
              <p:cNvCxnSpPr/>
              <p:nvPr/>
            </p:nvCxnSpPr>
            <p:spPr>
              <a:xfrm flipH="1">
                <a:off x="6584956" y="2093146"/>
                <a:ext cx="281400" cy="1104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14" name="Google Shape;5214;p184"/>
              <p:cNvCxnSpPr/>
              <p:nvPr/>
            </p:nvCxnSpPr>
            <p:spPr>
              <a:xfrm flipH="1">
                <a:off x="6584956" y="2093146"/>
                <a:ext cx="281400" cy="32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5215" name="Google Shape;5215;p184"/>
            <p:cNvSpPr/>
            <p:nvPr/>
          </p:nvSpPr>
          <p:spPr>
            <a:xfrm>
              <a:off x="6281977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16" name="Google Shape;5216;p184"/>
            <p:cNvSpPr/>
            <p:nvPr/>
          </p:nvSpPr>
          <p:spPr>
            <a:xfrm>
              <a:off x="6558202" y="217336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17" name="Google Shape;5217;p184"/>
            <p:cNvSpPr/>
            <p:nvPr/>
          </p:nvSpPr>
          <p:spPr>
            <a:xfrm>
              <a:off x="6831252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18" name="Google Shape;5218;p184"/>
            <p:cNvSpPr/>
            <p:nvPr/>
          </p:nvSpPr>
          <p:spPr>
            <a:xfrm>
              <a:off x="6558202" y="23876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19" name="Google Shape;5219;p184"/>
            <p:cNvSpPr/>
            <p:nvPr/>
          </p:nvSpPr>
          <p:spPr>
            <a:xfrm>
              <a:off x="6834427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0" name="Google Shape;5220;p184"/>
            <p:cNvSpPr/>
            <p:nvPr/>
          </p:nvSpPr>
          <p:spPr>
            <a:xfrm>
              <a:off x="6558202" y="2574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1" name="Google Shape;5221;p184"/>
            <p:cNvSpPr/>
            <p:nvPr/>
          </p:nvSpPr>
          <p:spPr>
            <a:xfrm>
              <a:off x="6291502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2" name="Google Shape;5222;p184"/>
            <p:cNvSpPr/>
            <p:nvPr/>
          </p:nvSpPr>
          <p:spPr>
            <a:xfrm>
              <a:off x="6558202" y="192571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223" name="Google Shape;5223;p184"/>
          <p:cNvGrpSpPr/>
          <p:nvPr/>
        </p:nvGrpSpPr>
        <p:grpSpPr>
          <a:xfrm>
            <a:off x="8742437" y="3451157"/>
            <a:ext cx="687166" cy="543307"/>
            <a:chOff x="967154" y="1481462"/>
            <a:chExt cx="5331000" cy="4214950"/>
          </a:xfrm>
        </p:grpSpPr>
        <p:cxnSp>
          <p:nvCxnSpPr>
            <p:cNvPr id="5224" name="Google Shape;5224;p184"/>
            <p:cNvCxnSpPr/>
            <p:nvPr/>
          </p:nvCxnSpPr>
          <p:spPr>
            <a:xfrm>
              <a:off x="967154" y="5696412"/>
              <a:ext cx="53310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225" name="Google Shape;5225;p184"/>
            <p:cNvSpPr/>
            <p:nvPr/>
          </p:nvSpPr>
          <p:spPr>
            <a:xfrm>
              <a:off x="1286608" y="2696308"/>
              <a:ext cx="2793000" cy="30000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6" name="Google Shape;5226;p184"/>
            <p:cNvSpPr/>
            <p:nvPr/>
          </p:nvSpPr>
          <p:spPr>
            <a:xfrm>
              <a:off x="2225919" y="4700954"/>
              <a:ext cx="914400" cy="9954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7" name="Google Shape;5227;p184"/>
            <p:cNvSpPr/>
            <p:nvPr/>
          </p:nvSpPr>
          <p:spPr>
            <a:xfrm>
              <a:off x="3301093" y="1481462"/>
              <a:ext cx="2669594" cy="4214948"/>
            </a:xfrm>
            <a:custGeom>
              <a:avLst/>
              <a:gdLst/>
              <a:ahLst/>
              <a:cxnLst/>
              <a:rect l="l" t="t" r="r" b="b"/>
              <a:pathLst>
                <a:path w="2662937" h="4214948" extrusionOk="0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8" name="Google Shape;5228;p184"/>
            <p:cNvSpPr/>
            <p:nvPr/>
          </p:nvSpPr>
          <p:spPr>
            <a:xfrm>
              <a:off x="4427765" y="4700955"/>
              <a:ext cx="647700" cy="993600"/>
            </a:xfrm>
            <a:custGeom>
              <a:avLst/>
              <a:gdLst/>
              <a:ahLst/>
              <a:cxnLst/>
              <a:rect l="l" t="t" r="r" b="b"/>
              <a:pathLst>
                <a:path w="647700" h="1831521" extrusionOk="0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5229" name="Google Shape;5229;p184"/>
          <p:cNvCxnSpPr/>
          <p:nvPr/>
        </p:nvCxnSpPr>
        <p:spPr>
          <a:xfrm rot="10800000">
            <a:off x="7189026" y="1949473"/>
            <a:ext cx="0" cy="134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230" name="Google Shape;5230;p184"/>
          <p:cNvSpPr/>
          <p:nvPr/>
        </p:nvSpPr>
        <p:spPr>
          <a:xfrm flipH="1">
            <a:off x="2014454" y="3642605"/>
            <a:ext cx="115380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31" name="Google Shape;5231;p184"/>
          <p:cNvSpPr/>
          <p:nvPr/>
        </p:nvSpPr>
        <p:spPr>
          <a:xfrm flipH="1">
            <a:off x="4407976" y="3642605"/>
            <a:ext cx="115379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32" name="Google Shape;5232;p184"/>
          <p:cNvSpPr/>
          <p:nvPr/>
        </p:nvSpPr>
        <p:spPr>
          <a:xfrm flipH="1">
            <a:off x="6190386" y="3642605"/>
            <a:ext cx="115379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33" name="Google Shape;5233;p184"/>
          <p:cNvSpPr/>
          <p:nvPr/>
        </p:nvSpPr>
        <p:spPr>
          <a:xfrm flipH="1">
            <a:off x="8083532" y="3642605"/>
            <a:ext cx="115379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34" name="Google Shape;5234;p184"/>
          <p:cNvSpPr/>
          <p:nvPr/>
        </p:nvSpPr>
        <p:spPr>
          <a:xfrm flipH="1">
            <a:off x="9916870" y="3642605"/>
            <a:ext cx="115379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2" name="Google Shape;5322;p186"/>
          <p:cNvSpPr/>
          <p:nvPr/>
        </p:nvSpPr>
        <p:spPr>
          <a:xfrm>
            <a:off x="2900719" y="1489267"/>
            <a:ext cx="6475800" cy="498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23" name="Google Shape;5323;p186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Model Management in Azure Machine Learning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24" name="Google Shape;5324;p186"/>
          <p:cNvGrpSpPr/>
          <p:nvPr/>
        </p:nvGrpSpPr>
        <p:grpSpPr>
          <a:xfrm>
            <a:off x="4744673" y="1633110"/>
            <a:ext cx="2652692" cy="1001092"/>
            <a:chOff x="4840022" y="1665589"/>
            <a:chExt cx="2706000" cy="1021002"/>
          </a:xfrm>
        </p:grpSpPr>
        <p:sp>
          <p:nvSpPr>
            <p:cNvPr id="5325" name="Google Shape;5325;p186"/>
            <p:cNvSpPr/>
            <p:nvPr/>
          </p:nvSpPr>
          <p:spPr>
            <a:xfrm>
              <a:off x="5734594" y="1962091"/>
              <a:ext cx="923400" cy="72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26" name="Google Shape;5326;p186"/>
            <p:cNvSpPr/>
            <p:nvPr/>
          </p:nvSpPr>
          <p:spPr>
            <a:xfrm>
              <a:off x="4840022" y="1665589"/>
              <a:ext cx="2706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Create/retrain model</a:t>
              </a:r>
              <a:endPara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327" name="Google Shape;5327;p186"/>
            <p:cNvGrpSpPr/>
            <p:nvPr/>
          </p:nvGrpSpPr>
          <p:grpSpPr>
            <a:xfrm>
              <a:off x="5908181" y="2012761"/>
              <a:ext cx="569230" cy="548162"/>
              <a:chOff x="8604306" y="4747239"/>
              <a:chExt cx="1221786" cy="1176565"/>
            </a:xfrm>
          </p:grpSpPr>
          <p:grpSp>
            <p:nvGrpSpPr>
              <p:cNvPr id="5328" name="Google Shape;5328;p186"/>
              <p:cNvGrpSpPr/>
              <p:nvPr/>
            </p:nvGrpSpPr>
            <p:grpSpPr>
              <a:xfrm>
                <a:off x="9215191" y="4915258"/>
                <a:ext cx="610900" cy="672092"/>
                <a:chOff x="6053699" y="2879832"/>
                <a:chExt cx="279256" cy="307228"/>
              </a:xfrm>
            </p:grpSpPr>
            <p:sp>
              <p:nvSpPr>
                <p:cNvPr id="5329" name="Google Shape;5329;p186"/>
                <p:cNvSpPr/>
                <p:nvPr/>
              </p:nvSpPr>
              <p:spPr>
                <a:xfrm>
                  <a:off x="6053699" y="2879832"/>
                  <a:ext cx="279256" cy="307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256" h="307228" extrusionOk="0">
                      <a:moveTo>
                        <a:pt x="139628" y="0"/>
                      </a:moveTo>
                      <a:lnTo>
                        <a:pt x="279256" y="76617"/>
                      </a:lnTo>
                      <a:lnTo>
                        <a:pt x="279256" y="230611"/>
                      </a:lnTo>
                      <a:lnTo>
                        <a:pt x="139628" y="307228"/>
                      </a:lnTo>
                      <a:lnTo>
                        <a:pt x="0" y="230611"/>
                      </a:lnTo>
                      <a:lnTo>
                        <a:pt x="0" y="76617"/>
                      </a:lnTo>
                      <a:lnTo>
                        <a:pt x="139628" y="0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330" name="Google Shape;5330;p186"/>
                <p:cNvCxnSpPr/>
                <p:nvPr/>
              </p:nvCxnSpPr>
              <p:spPr>
                <a:xfrm>
                  <a:off x="6053699" y="2956449"/>
                  <a:ext cx="139500" cy="771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331" name="Google Shape;5331;p186"/>
                <p:cNvCxnSpPr/>
                <p:nvPr/>
              </p:nvCxnSpPr>
              <p:spPr>
                <a:xfrm rot="10800000" flipH="1">
                  <a:off x="6193327" y="2956346"/>
                  <a:ext cx="139500" cy="771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332" name="Google Shape;5332;p186"/>
                <p:cNvCxnSpPr/>
                <p:nvPr/>
              </p:nvCxnSpPr>
              <p:spPr>
                <a:xfrm rot="10800000">
                  <a:off x="6193327" y="3033460"/>
                  <a:ext cx="0" cy="15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333" name="Google Shape;5333;p186"/>
              <p:cNvGrpSpPr/>
              <p:nvPr/>
            </p:nvGrpSpPr>
            <p:grpSpPr>
              <a:xfrm>
                <a:off x="8604306" y="5251712"/>
                <a:ext cx="610900" cy="672092"/>
                <a:chOff x="6053699" y="2879832"/>
                <a:chExt cx="279256" cy="307228"/>
              </a:xfrm>
            </p:grpSpPr>
            <p:sp>
              <p:nvSpPr>
                <p:cNvPr id="5334" name="Google Shape;5334;p186"/>
                <p:cNvSpPr/>
                <p:nvPr/>
              </p:nvSpPr>
              <p:spPr>
                <a:xfrm>
                  <a:off x="6053699" y="2879832"/>
                  <a:ext cx="279256" cy="307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256" h="307228" extrusionOk="0">
                      <a:moveTo>
                        <a:pt x="139628" y="0"/>
                      </a:moveTo>
                      <a:lnTo>
                        <a:pt x="279256" y="76617"/>
                      </a:lnTo>
                      <a:lnTo>
                        <a:pt x="279256" y="230611"/>
                      </a:lnTo>
                      <a:lnTo>
                        <a:pt x="139628" y="307228"/>
                      </a:lnTo>
                      <a:lnTo>
                        <a:pt x="0" y="230611"/>
                      </a:lnTo>
                      <a:lnTo>
                        <a:pt x="0" y="76617"/>
                      </a:lnTo>
                      <a:lnTo>
                        <a:pt x="139628" y="0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335" name="Google Shape;5335;p186"/>
                <p:cNvCxnSpPr/>
                <p:nvPr/>
              </p:nvCxnSpPr>
              <p:spPr>
                <a:xfrm>
                  <a:off x="6053699" y="2956449"/>
                  <a:ext cx="139500" cy="771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336" name="Google Shape;5336;p186"/>
                <p:cNvCxnSpPr/>
                <p:nvPr/>
              </p:nvCxnSpPr>
              <p:spPr>
                <a:xfrm rot="10800000" flipH="1">
                  <a:off x="6193327" y="2956346"/>
                  <a:ext cx="139500" cy="771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337" name="Google Shape;5337;p186"/>
                <p:cNvCxnSpPr/>
                <p:nvPr/>
              </p:nvCxnSpPr>
              <p:spPr>
                <a:xfrm rot="10800000">
                  <a:off x="6193327" y="3033460"/>
                  <a:ext cx="0" cy="15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338" name="Google Shape;5338;p186"/>
              <p:cNvGrpSpPr/>
              <p:nvPr/>
            </p:nvGrpSpPr>
            <p:grpSpPr>
              <a:xfrm>
                <a:off x="8909749" y="4747239"/>
                <a:ext cx="610900" cy="672092"/>
                <a:chOff x="6053699" y="2879832"/>
                <a:chExt cx="279256" cy="307228"/>
              </a:xfrm>
            </p:grpSpPr>
            <p:sp>
              <p:nvSpPr>
                <p:cNvPr id="5339" name="Google Shape;5339;p186"/>
                <p:cNvSpPr/>
                <p:nvPr/>
              </p:nvSpPr>
              <p:spPr>
                <a:xfrm>
                  <a:off x="6053699" y="2879832"/>
                  <a:ext cx="279256" cy="307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256" h="307228" extrusionOk="0">
                      <a:moveTo>
                        <a:pt x="139628" y="0"/>
                      </a:moveTo>
                      <a:lnTo>
                        <a:pt x="279256" y="76617"/>
                      </a:lnTo>
                      <a:lnTo>
                        <a:pt x="279256" y="230611"/>
                      </a:lnTo>
                      <a:lnTo>
                        <a:pt x="139628" y="307228"/>
                      </a:lnTo>
                      <a:lnTo>
                        <a:pt x="0" y="230611"/>
                      </a:lnTo>
                      <a:lnTo>
                        <a:pt x="0" y="76617"/>
                      </a:lnTo>
                      <a:lnTo>
                        <a:pt x="13962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340" name="Google Shape;5340;p186"/>
                <p:cNvCxnSpPr/>
                <p:nvPr/>
              </p:nvCxnSpPr>
              <p:spPr>
                <a:xfrm>
                  <a:off x="6053699" y="2956449"/>
                  <a:ext cx="139500" cy="771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341" name="Google Shape;5341;p186"/>
                <p:cNvCxnSpPr/>
                <p:nvPr/>
              </p:nvCxnSpPr>
              <p:spPr>
                <a:xfrm rot="10800000" flipH="1">
                  <a:off x="6193327" y="2956346"/>
                  <a:ext cx="139500" cy="771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342" name="Google Shape;5342;p186"/>
                <p:cNvCxnSpPr/>
                <p:nvPr/>
              </p:nvCxnSpPr>
              <p:spPr>
                <a:xfrm rot="10800000">
                  <a:off x="6193327" y="3033460"/>
                  <a:ext cx="0" cy="15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grpSp>
        <p:nvGrpSpPr>
          <p:cNvPr id="5343" name="Google Shape;5343;p186"/>
          <p:cNvGrpSpPr/>
          <p:nvPr/>
        </p:nvGrpSpPr>
        <p:grpSpPr>
          <a:xfrm>
            <a:off x="7369159" y="4443796"/>
            <a:ext cx="1860211" cy="811854"/>
            <a:chOff x="7517249" y="4532174"/>
            <a:chExt cx="1897594" cy="828000"/>
          </a:xfrm>
        </p:grpSpPr>
        <p:sp>
          <p:nvSpPr>
            <p:cNvPr id="5344" name="Google Shape;5344;p186"/>
            <p:cNvSpPr/>
            <p:nvPr/>
          </p:nvSpPr>
          <p:spPr>
            <a:xfrm>
              <a:off x="8133543" y="4654964"/>
              <a:ext cx="1281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Create scoring files and dependencies</a:t>
              </a:r>
              <a:endPara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45" name="Google Shape;5345;p186"/>
            <p:cNvSpPr/>
            <p:nvPr/>
          </p:nvSpPr>
          <p:spPr>
            <a:xfrm>
              <a:off x="7517249" y="4532174"/>
              <a:ext cx="724500" cy="828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346" name="Google Shape;5346;p186"/>
            <p:cNvGrpSpPr/>
            <p:nvPr/>
          </p:nvGrpSpPr>
          <p:grpSpPr>
            <a:xfrm>
              <a:off x="7539348" y="4723911"/>
              <a:ext cx="558513" cy="314824"/>
              <a:chOff x="831850" y="2057400"/>
              <a:chExt cx="923925" cy="520800"/>
            </a:xfrm>
          </p:grpSpPr>
          <p:sp>
            <p:nvSpPr>
              <p:cNvPr id="5347" name="Google Shape;5347;p186"/>
              <p:cNvSpPr/>
              <p:nvPr/>
            </p:nvSpPr>
            <p:spPr>
              <a:xfrm>
                <a:off x="831850" y="2181225"/>
                <a:ext cx="250825" cy="269875"/>
              </a:xfrm>
              <a:custGeom>
                <a:avLst/>
                <a:gdLst/>
                <a:ahLst/>
                <a:cxnLst/>
                <a:rect l="l" t="t" r="r" b="b"/>
                <a:pathLst>
                  <a:path w="250825" h="269875" extrusionOk="0">
                    <a:moveTo>
                      <a:pt x="250825" y="0"/>
                    </a:moveTo>
                    <a:lnTo>
                      <a:pt x="0" y="142875"/>
                    </a:lnTo>
                    <a:lnTo>
                      <a:pt x="250825" y="269875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348" name="Google Shape;5348;p186"/>
              <p:cNvSpPr/>
              <p:nvPr/>
            </p:nvSpPr>
            <p:spPr>
              <a:xfrm flipH="1">
                <a:off x="1504950" y="2181225"/>
                <a:ext cx="250825" cy="269875"/>
              </a:xfrm>
              <a:custGeom>
                <a:avLst/>
                <a:gdLst/>
                <a:ahLst/>
                <a:cxnLst/>
                <a:rect l="l" t="t" r="r" b="b"/>
                <a:pathLst>
                  <a:path w="250825" h="269875" extrusionOk="0">
                    <a:moveTo>
                      <a:pt x="250825" y="0"/>
                    </a:moveTo>
                    <a:lnTo>
                      <a:pt x="0" y="142875"/>
                    </a:lnTo>
                    <a:lnTo>
                      <a:pt x="250825" y="269875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5349" name="Google Shape;5349;p186"/>
              <p:cNvCxnSpPr/>
              <p:nvPr/>
            </p:nvCxnSpPr>
            <p:spPr>
              <a:xfrm flipH="1">
                <a:off x="1181000" y="2057400"/>
                <a:ext cx="216000" cy="520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5350" name="Google Shape;5350;p186"/>
          <p:cNvGrpSpPr/>
          <p:nvPr/>
        </p:nvGrpSpPr>
        <p:grpSpPr>
          <a:xfrm>
            <a:off x="5306077" y="5344301"/>
            <a:ext cx="2031868" cy="864680"/>
            <a:chOff x="5412707" y="5450587"/>
            <a:chExt cx="2072700" cy="881877"/>
          </a:xfrm>
        </p:grpSpPr>
        <p:sp>
          <p:nvSpPr>
            <p:cNvPr id="5351" name="Google Shape;5351;p186"/>
            <p:cNvSpPr/>
            <p:nvPr/>
          </p:nvSpPr>
          <p:spPr>
            <a:xfrm>
              <a:off x="5995185" y="5450587"/>
              <a:ext cx="724500" cy="72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352" name="Google Shape;5352;p186"/>
            <p:cNvGrpSpPr/>
            <p:nvPr/>
          </p:nvGrpSpPr>
          <p:grpSpPr>
            <a:xfrm>
              <a:off x="5412707" y="5576806"/>
              <a:ext cx="2072700" cy="755658"/>
              <a:chOff x="5412707" y="5576806"/>
              <a:chExt cx="2072700" cy="755658"/>
            </a:xfrm>
          </p:grpSpPr>
          <p:grpSp>
            <p:nvGrpSpPr>
              <p:cNvPr id="5353" name="Google Shape;5353;p186"/>
              <p:cNvGrpSpPr/>
              <p:nvPr/>
            </p:nvGrpSpPr>
            <p:grpSpPr>
              <a:xfrm>
                <a:off x="6076657" y="5576806"/>
                <a:ext cx="517466" cy="431742"/>
                <a:chOff x="3428310" y="907009"/>
                <a:chExt cx="3119145" cy="2602422"/>
              </a:xfrm>
            </p:grpSpPr>
            <p:sp>
              <p:nvSpPr>
                <p:cNvPr id="5354" name="Google Shape;5354;p186"/>
                <p:cNvSpPr/>
                <p:nvPr/>
              </p:nvSpPr>
              <p:spPr>
                <a:xfrm>
                  <a:off x="3428310" y="907009"/>
                  <a:ext cx="1785134" cy="1128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134" h="1128449" extrusionOk="0">
                      <a:moveTo>
                        <a:pt x="1247159" y="1128449"/>
                      </a:moveTo>
                      <a:lnTo>
                        <a:pt x="228757" y="1128449"/>
                      </a:lnTo>
                      <a:cubicBezTo>
                        <a:pt x="104345" y="1128449"/>
                        <a:pt x="0" y="1024037"/>
                        <a:pt x="0" y="895531"/>
                      </a:cubicBezTo>
                      <a:cubicBezTo>
                        <a:pt x="0" y="787103"/>
                        <a:pt x="72239" y="698755"/>
                        <a:pt x="172571" y="674660"/>
                      </a:cubicBezTo>
                      <a:cubicBezTo>
                        <a:pt x="220731" y="562217"/>
                        <a:pt x="321063" y="481900"/>
                        <a:pt x="441461" y="465837"/>
                      </a:cubicBezTo>
                      <a:cubicBezTo>
                        <a:pt x="453501" y="208823"/>
                        <a:pt x="670218" y="0"/>
                        <a:pt x="931081" y="0"/>
                      </a:cubicBezTo>
                      <a:cubicBezTo>
                        <a:pt x="1123719" y="0"/>
                        <a:pt x="1296290" y="112443"/>
                        <a:pt x="1376556" y="281108"/>
                      </a:cubicBezTo>
                      <a:cubicBezTo>
                        <a:pt x="1440768" y="244966"/>
                        <a:pt x="1513007" y="224887"/>
                        <a:pt x="1589259" y="224887"/>
                      </a:cubicBezTo>
                      <a:cubicBezTo>
                        <a:pt x="1651465" y="224887"/>
                        <a:pt x="1710912" y="237688"/>
                        <a:pt x="1765091" y="260778"/>
                      </a:cubicBezTo>
                      <a:lnTo>
                        <a:pt x="1785134" y="271720"/>
                      </a:lnTo>
                    </a:path>
                  </a:pathLst>
                </a:custGeom>
                <a:solidFill>
                  <a:schemeClr val="accent1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5355" name="Google Shape;5355;p186"/>
                <p:cNvGrpSpPr/>
                <p:nvPr/>
              </p:nvGrpSpPr>
              <p:grpSpPr>
                <a:xfrm>
                  <a:off x="4223673" y="999714"/>
                  <a:ext cx="2323782" cy="2509717"/>
                  <a:chOff x="5140707" y="5534213"/>
                  <a:chExt cx="1094987" cy="1182602"/>
                </a:xfrm>
              </p:grpSpPr>
              <p:grpSp>
                <p:nvGrpSpPr>
                  <p:cNvPr id="5356" name="Google Shape;5356;p186"/>
                  <p:cNvGrpSpPr/>
                  <p:nvPr/>
                </p:nvGrpSpPr>
                <p:grpSpPr>
                  <a:xfrm>
                    <a:off x="5140707" y="5851064"/>
                    <a:ext cx="1094987" cy="865751"/>
                    <a:chOff x="967154" y="1481462"/>
                    <a:chExt cx="5331000" cy="4214950"/>
                  </a:xfrm>
                </p:grpSpPr>
                <p:cxnSp>
                  <p:nvCxnSpPr>
                    <p:cNvPr id="5357" name="Google Shape;5357;p186"/>
                    <p:cNvCxnSpPr/>
                    <p:nvPr/>
                  </p:nvCxnSpPr>
                  <p:spPr>
                    <a:xfrm>
                      <a:off x="967154" y="5696412"/>
                      <a:ext cx="5331000" cy="0"/>
                    </a:xfrm>
                    <a:prstGeom prst="straightConnector1">
                      <a:avLst/>
                    </a:prstGeom>
                    <a:noFill/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sp>
                  <p:nvSpPr>
                    <p:cNvPr id="5358" name="Google Shape;5358;p186"/>
                    <p:cNvSpPr/>
                    <p:nvPr/>
                  </p:nvSpPr>
                  <p:spPr>
                    <a:xfrm>
                      <a:off x="1286608" y="2696308"/>
                      <a:ext cx="2793000" cy="3000000"/>
                    </a:xfrm>
                    <a:prstGeom prst="rect">
                      <a:avLst/>
                    </a:prstGeom>
                    <a:solidFill>
                      <a:srgbClr val="34343B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79300" tIns="143425" rIns="179300" bIns="143425" anchor="t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5359" name="Google Shape;5359;p186"/>
                    <p:cNvSpPr/>
                    <p:nvPr/>
                  </p:nvSpPr>
                  <p:spPr>
                    <a:xfrm>
                      <a:off x="2225919" y="4700954"/>
                      <a:ext cx="914400" cy="995400"/>
                    </a:xfrm>
                    <a:prstGeom prst="rect">
                      <a:avLst/>
                    </a:prstGeom>
                    <a:solidFill>
                      <a:srgbClr val="34343B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79300" tIns="143425" rIns="179300" bIns="143425" anchor="t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5360" name="Google Shape;5360;p186"/>
                    <p:cNvSpPr/>
                    <p:nvPr/>
                  </p:nvSpPr>
                  <p:spPr>
                    <a:xfrm>
                      <a:off x="3301093" y="1481462"/>
                      <a:ext cx="2669594" cy="4214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62937" h="4214948" extrusionOk="0">
                          <a:moveTo>
                            <a:pt x="0" y="896983"/>
                          </a:moveTo>
                          <a:lnTo>
                            <a:pt x="0" y="0"/>
                          </a:lnTo>
                          <a:lnTo>
                            <a:pt x="2662937" y="0"/>
                          </a:lnTo>
                          <a:lnTo>
                            <a:pt x="2662937" y="4214948"/>
                          </a:lnTo>
                          <a:lnTo>
                            <a:pt x="0" y="4214948"/>
                          </a:lnTo>
                        </a:path>
                      </a:pathLst>
                    </a:custGeom>
                    <a:solidFill>
                      <a:srgbClr val="34343B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79300" tIns="143425" rIns="179300" bIns="143425" anchor="t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5361" name="Google Shape;5361;p186"/>
                    <p:cNvSpPr/>
                    <p:nvPr/>
                  </p:nvSpPr>
                  <p:spPr>
                    <a:xfrm>
                      <a:off x="4427765" y="4700955"/>
                      <a:ext cx="647700" cy="993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7700" h="1831521" extrusionOk="0">
                          <a:moveTo>
                            <a:pt x="0" y="0"/>
                          </a:moveTo>
                          <a:lnTo>
                            <a:pt x="647700" y="0"/>
                          </a:lnTo>
                          <a:lnTo>
                            <a:pt x="647700" y="1831521"/>
                          </a:lnTo>
                        </a:path>
                      </a:pathLst>
                    </a:custGeom>
                    <a:solidFill>
                      <a:srgbClr val="34343B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79300" tIns="143425" rIns="179300" bIns="143425" anchor="t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  <p:sp>
                <p:nvSpPr>
                  <p:cNvPr id="5362" name="Google Shape;5362;p186"/>
                  <p:cNvSpPr/>
                  <p:nvPr/>
                </p:nvSpPr>
                <p:spPr>
                  <a:xfrm>
                    <a:off x="5455403" y="5534213"/>
                    <a:ext cx="330436" cy="4994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2142" h="335797" extrusionOk="0">
                        <a:moveTo>
                          <a:pt x="0" y="335797"/>
                        </a:moveTo>
                        <a:lnTo>
                          <a:pt x="0" y="165315"/>
                        </a:lnTo>
                        <a:lnTo>
                          <a:pt x="222142" y="0"/>
                        </a:lnTo>
                        <a:lnTo>
                          <a:pt x="222142" y="165315"/>
                        </a:lnTo>
                      </a:path>
                    </a:pathLst>
                  </a:custGeom>
                  <a:solidFill>
                    <a:srgbClr val="34343B"/>
                  </a:solidFill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5363" name="Google Shape;5363;p186"/>
              <p:cNvSpPr/>
              <p:nvPr/>
            </p:nvSpPr>
            <p:spPr>
              <a:xfrm>
                <a:off x="5412707" y="6055564"/>
                <a:ext cx="20727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chemeClr val="dk2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Create and register image</a:t>
                </a:r>
                <a:endParaRPr sz="12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5364" name="Google Shape;5364;p186"/>
          <p:cNvGrpSpPr/>
          <p:nvPr/>
        </p:nvGrpSpPr>
        <p:grpSpPr>
          <a:xfrm>
            <a:off x="2978506" y="2723801"/>
            <a:ext cx="2031868" cy="803912"/>
            <a:chOff x="3038362" y="2777971"/>
            <a:chExt cx="2072700" cy="819900"/>
          </a:xfrm>
        </p:grpSpPr>
        <p:sp>
          <p:nvSpPr>
            <p:cNvPr id="5365" name="Google Shape;5365;p186"/>
            <p:cNvSpPr/>
            <p:nvPr/>
          </p:nvSpPr>
          <p:spPr>
            <a:xfrm>
              <a:off x="3038362" y="2966600"/>
              <a:ext cx="2072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Monitor</a:t>
              </a:r>
              <a:endPara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66" name="Google Shape;5366;p186"/>
            <p:cNvSpPr/>
            <p:nvPr/>
          </p:nvSpPr>
          <p:spPr>
            <a:xfrm>
              <a:off x="4371494" y="2777971"/>
              <a:ext cx="724500" cy="81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67" name="Google Shape;5367;p186"/>
            <p:cNvSpPr/>
            <p:nvPr/>
          </p:nvSpPr>
          <p:spPr>
            <a:xfrm>
              <a:off x="4488678" y="2923334"/>
              <a:ext cx="403517" cy="403517"/>
            </a:xfrm>
            <a:custGeom>
              <a:avLst/>
              <a:gdLst/>
              <a:ahLst/>
              <a:cxnLst/>
              <a:rect l="l" t="t" r="r" b="b"/>
              <a:pathLst>
                <a:path w="281" h="281" extrusionOk="0">
                  <a:moveTo>
                    <a:pt x="155" y="155"/>
                  </a:moveTo>
                  <a:cubicBezTo>
                    <a:pt x="147" y="164"/>
                    <a:pt x="134" y="164"/>
                    <a:pt x="126" y="155"/>
                  </a:cubicBezTo>
                  <a:cubicBezTo>
                    <a:pt x="117" y="147"/>
                    <a:pt x="117" y="134"/>
                    <a:pt x="126" y="126"/>
                  </a:cubicBezTo>
                  <a:cubicBezTo>
                    <a:pt x="134" y="118"/>
                    <a:pt x="147" y="117"/>
                    <a:pt x="155" y="126"/>
                  </a:cubicBezTo>
                  <a:cubicBezTo>
                    <a:pt x="164" y="134"/>
                    <a:pt x="164" y="147"/>
                    <a:pt x="155" y="155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128"/>
                    <a:pt x="239" y="116"/>
                    <a:pt x="235" y="105"/>
                  </a:cubicBezTo>
                  <a:moveTo>
                    <a:pt x="174" y="45"/>
                  </a:moveTo>
                  <a:cubicBezTo>
                    <a:pt x="163" y="42"/>
                    <a:pt x="152" y="40"/>
                    <a:pt x="140" y="40"/>
                  </a:cubicBezTo>
                  <a:cubicBezTo>
                    <a:pt x="85" y="40"/>
                    <a:pt x="40" y="85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212" y="69"/>
                  </a:moveTo>
                  <a:cubicBezTo>
                    <a:pt x="157" y="124"/>
                    <a:pt x="157" y="124"/>
                    <a:pt x="157" y="124"/>
                  </a:cubicBezTo>
                </a:path>
              </a:pathLst>
            </a:custGeom>
            <a:noFill/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368" name="Google Shape;5368;p186"/>
          <p:cNvGrpSpPr/>
          <p:nvPr/>
        </p:nvGrpSpPr>
        <p:grpSpPr>
          <a:xfrm>
            <a:off x="7206434" y="2644012"/>
            <a:ext cx="2169895" cy="803912"/>
            <a:chOff x="7351254" y="2696596"/>
            <a:chExt cx="2213501" cy="819900"/>
          </a:xfrm>
        </p:grpSpPr>
        <p:sp>
          <p:nvSpPr>
            <p:cNvPr id="5369" name="Google Shape;5369;p186"/>
            <p:cNvSpPr/>
            <p:nvPr/>
          </p:nvSpPr>
          <p:spPr>
            <a:xfrm>
              <a:off x="7351254" y="2696596"/>
              <a:ext cx="755100" cy="81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370" name="Google Shape;5370;p186"/>
            <p:cNvGrpSpPr/>
            <p:nvPr/>
          </p:nvGrpSpPr>
          <p:grpSpPr>
            <a:xfrm>
              <a:off x="7450945" y="2735000"/>
              <a:ext cx="498904" cy="537784"/>
              <a:chOff x="8882196" y="3721867"/>
              <a:chExt cx="283742" cy="305855"/>
            </a:xfrm>
          </p:grpSpPr>
          <p:sp>
            <p:nvSpPr>
              <p:cNvPr id="5371" name="Google Shape;5371;p186"/>
              <p:cNvSpPr/>
              <p:nvPr/>
            </p:nvSpPr>
            <p:spPr>
              <a:xfrm>
                <a:off x="8901347" y="3950022"/>
                <a:ext cx="247500" cy="7770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Quattrocento Sans"/>
                  <a:buNone/>
                </a:pPr>
                <a:endParaRPr sz="2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372" name="Google Shape;5372;p186"/>
              <p:cNvSpPr/>
              <p:nvPr/>
            </p:nvSpPr>
            <p:spPr>
              <a:xfrm>
                <a:off x="8882196" y="3721867"/>
                <a:ext cx="177944" cy="300687"/>
              </a:xfrm>
              <a:custGeom>
                <a:avLst/>
                <a:gdLst/>
                <a:ahLst/>
                <a:cxnLst/>
                <a:rect l="l" t="t" r="r" b="b"/>
                <a:pathLst>
                  <a:path w="2847109" h="4810991" extrusionOk="0">
                    <a:moveTo>
                      <a:pt x="1641764" y="0"/>
                    </a:moveTo>
                    <a:lnTo>
                      <a:pt x="2847109" y="0"/>
                    </a:lnTo>
                    <a:lnTo>
                      <a:pt x="2847109" y="1797627"/>
                    </a:lnTo>
                    <a:lnTo>
                      <a:pt x="290946" y="4810991"/>
                    </a:lnTo>
                    <a:lnTo>
                      <a:pt x="0" y="3647209"/>
                    </a:lnTo>
                    <a:lnTo>
                      <a:pt x="1662546" y="1787236"/>
                    </a:lnTo>
                    <a:lnTo>
                      <a:pt x="1641764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Quattrocento Sans"/>
                  <a:buNone/>
                </a:pPr>
                <a:endParaRPr sz="2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373" name="Google Shape;5373;p186"/>
              <p:cNvSpPr/>
              <p:nvPr/>
            </p:nvSpPr>
            <p:spPr>
              <a:xfrm>
                <a:off x="9035402" y="3857904"/>
                <a:ext cx="130536" cy="166904"/>
              </a:xfrm>
              <a:custGeom>
                <a:avLst/>
                <a:gdLst/>
                <a:ahLst/>
                <a:cxnLst/>
                <a:rect l="l" t="t" r="r" b="b"/>
                <a:pathLst>
                  <a:path w="2088573" h="2670464" extrusionOk="0">
                    <a:moveTo>
                      <a:pt x="0" y="883227"/>
                    </a:moveTo>
                    <a:lnTo>
                      <a:pt x="737755" y="0"/>
                    </a:lnTo>
                    <a:lnTo>
                      <a:pt x="2088573" y="1517073"/>
                    </a:lnTo>
                    <a:lnTo>
                      <a:pt x="1797627" y="2670464"/>
                    </a:lnTo>
                    <a:lnTo>
                      <a:pt x="0" y="883227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Quattrocento Sans"/>
                  <a:buNone/>
                </a:pPr>
                <a:endParaRPr sz="2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374" name="Google Shape;5374;p186"/>
            <p:cNvSpPr/>
            <p:nvPr/>
          </p:nvSpPr>
          <p:spPr>
            <a:xfrm>
              <a:off x="7609955" y="2878033"/>
              <a:ext cx="195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Register model</a:t>
              </a:r>
              <a:endPara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375" name="Google Shape;5375;p186"/>
          <p:cNvGrpSpPr/>
          <p:nvPr/>
        </p:nvGrpSpPr>
        <p:grpSpPr>
          <a:xfrm>
            <a:off x="2900594" y="4308222"/>
            <a:ext cx="2559729" cy="977460"/>
            <a:chOff x="2958884" y="4393903"/>
            <a:chExt cx="2611169" cy="996900"/>
          </a:xfrm>
        </p:grpSpPr>
        <p:sp>
          <p:nvSpPr>
            <p:cNvPr id="5376" name="Google Shape;5376;p186"/>
            <p:cNvSpPr/>
            <p:nvPr/>
          </p:nvSpPr>
          <p:spPr>
            <a:xfrm>
              <a:off x="3739453" y="4393903"/>
              <a:ext cx="1830600" cy="99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77" name="Google Shape;5377;p186"/>
            <p:cNvSpPr/>
            <p:nvPr/>
          </p:nvSpPr>
          <p:spPr>
            <a:xfrm>
              <a:off x="3986030" y="4565713"/>
              <a:ext cx="373316" cy="237358"/>
            </a:xfrm>
            <a:custGeom>
              <a:avLst/>
              <a:gdLst/>
              <a:ahLst/>
              <a:cxnLst/>
              <a:rect l="l" t="t" r="r" b="b"/>
              <a:pathLst>
                <a:path w="878391" h="545651" extrusionOk="0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5725" tIns="140600" rIns="175725" bIns="1406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378" name="Google Shape;5378;p186"/>
            <p:cNvGrpSpPr/>
            <p:nvPr/>
          </p:nvGrpSpPr>
          <p:grpSpPr>
            <a:xfrm>
              <a:off x="5066061" y="4544729"/>
              <a:ext cx="310897" cy="277882"/>
              <a:chOff x="1275510" y="6073983"/>
              <a:chExt cx="508500" cy="454501"/>
            </a:xfrm>
          </p:grpSpPr>
          <p:grpSp>
            <p:nvGrpSpPr>
              <p:cNvPr id="5379" name="Google Shape;5379;p186"/>
              <p:cNvGrpSpPr/>
              <p:nvPr/>
            </p:nvGrpSpPr>
            <p:grpSpPr>
              <a:xfrm>
                <a:off x="1275510" y="6224584"/>
                <a:ext cx="508500" cy="151500"/>
                <a:chOff x="551886" y="4945335"/>
                <a:chExt cx="508500" cy="151500"/>
              </a:xfrm>
            </p:grpSpPr>
            <p:sp>
              <p:nvSpPr>
                <p:cNvPr id="5380" name="Google Shape;5380;p186"/>
                <p:cNvSpPr/>
                <p:nvPr/>
              </p:nvSpPr>
              <p:spPr>
                <a:xfrm>
                  <a:off x="551886" y="4945335"/>
                  <a:ext cx="508500" cy="1515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381" name="Google Shape;5381;p186"/>
                <p:cNvSpPr/>
                <p:nvPr/>
              </p:nvSpPr>
              <p:spPr>
                <a:xfrm flipH="1">
                  <a:off x="955160" y="4993640"/>
                  <a:ext cx="45600" cy="4560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382" name="Google Shape;5382;p186"/>
                <p:cNvCxnSpPr/>
                <p:nvPr/>
              </p:nvCxnSpPr>
              <p:spPr>
                <a:xfrm>
                  <a:off x="625475" y="5019675"/>
                  <a:ext cx="2382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383" name="Google Shape;5383;p186"/>
              <p:cNvGrpSpPr/>
              <p:nvPr/>
            </p:nvGrpSpPr>
            <p:grpSpPr>
              <a:xfrm>
                <a:off x="1275510" y="6376984"/>
                <a:ext cx="508500" cy="151500"/>
                <a:chOff x="551886" y="4945335"/>
                <a:chExt cx="508500" cy="151500"/>
              </a:xfrm>
            </p:grpSpPr>
            <p:sp>
              <p:nvSpPr>
                <p:cNvPr id="5384" name="Google Shape;5384;p186"/>
                <p:cNvSpPr/>
                <p:nvPr/>
              </p:nvSpPr>
              <p:spPr>
                <a:xfrm>
                  <a:off x="551886" y="4945335"/>
                  <a:ext cx="508500" cy="1515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385" name="Google Shape;5385;p186"/>
                <p:cNvSpPr/>
                <p:nvPr/>
              </p:nvSpPr>
              <p:spPr>
                <a:xfrm flipH="1">
                  <a:off x="955160" y="4993640"/>
                  <a:ext cx="45600" cy="4560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386" name="Google Shape;5386;p186"/>
                <p:cNvCxnSpPr/>
                <p:nvPr/>
              </p:nvCxnSpPr>
              <p:spPr>
                <a:xfrm>
                  <a:off x="625475" y="5019675"/>
                  <a:ext cx="2382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387" name="Google Shape;5387;p186"/>
              <p:cNvGrpSpPr/>
              <p:nvPr/>
            </p:nvGrpSpPr>
            <p:grpSpPr>
              <a:xfrm>
                <a:off x="1275510" y="6073983"/>
                <a:ext cx="508500" cy="151500"/>
                <a:chOff x="551886" y="4947134"/>
                <a:chExt cx="508500" cy="151500"/>
              </a:xfrm>
            </p:grpSpPr>
            <p:sp>
              <p:nvSpPr>
                <p:cNvPr id="5388" name="Google Shape;5388;p186"/>
                <p:cNvSpPr/>
                <p:nvPr/>
              </p:nvSpPr>
              <p:spPr>
                <a:xfrm>
                  <a:off x="551886" y="4947134"/>
                  <a:ext cx="508500" cy="1515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389" name="Google Shape;5389;p186"/>
                <p:cNvSpPr/>
                <p:nvPr/>
              </p:nvSpPr>
              <p:spPr>
                <a:xfrm flipH="1">
                  <a:off x="955160" y="4995439"/>
                  <a:ext cx="45600" cy="4560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390" name="Google Shape;5390;p186"/>
                <p:cNvCxnSpPr/>
                <p:nvPr/>
              </p:nvCxnSpPr>
              <p:spPr>
                <a:xfrm>
                  <a:off x="625475" y="5021474"/>
                  <a:ext cx="2382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5391" name="Google Shape;5391;p186"/>
            <p:cNvGrpSpPr/>
            <p:nvPr/>
          </p:nvGrpSpPr>
          <p:grpSpPr>
            <a:xfrm>
              <a:off x="4457413" y="4530624"/>
              <a:ext cx="428636" cy="355103"/>
              <a:chOff x="1536274" y="4999772"/>
              <a:chExt cx="511377" cy="423649"/>
            </a:xfrm>
          </p:grpSpPr>
          <p:grpSp>
            <p:nvGrpSpPr>
              <p:cNvPr id="5392" name="Google Shape;5392;p186"/>
              <p:cNvGrpSpPr/>
              <p:nvPr/>
            </p:nvGrpSpPr>
            <p:grpSpPr>
              <a:xfrm>
                <a:off x="1536274" y="4999772"/>
                <a:ext cx="391800" cy="311100"/>
                <a:chOff x="1693079" y="4720470"/>
                <a:chExt cx="391800" cy="311100"/>
              </a:xfrm>
            </p:grpSpPr>
            <p:grpSp>
              <p:nvGrpSpPr>
                <p:cNvPr id="5393" name="Google Shape;5393;p186"/>
                <p:cNvGrpSpPr/>
                <p:nvPr/>
              </p:nvGrpSpPr>
              <p:grpSpPr>
                <a:xfrm>
                  <a:off x="1725835" y="4753415"/>
                  <a:ext cx="326335" cy="231453"/>
                  <a:chOff x="992778" y="1508263"/>
                  <a:chExt cx="2777319" cy="1969813"/>
                </a:xfrm>
              </p:grpSpPr>
              <p:sp>
                <p:nvSpPr>
                  <p:cNvPr id="5394" name="Google Shape;5394;p186"/>
                  <p:cNvSpPr/>
                  <p:nvPr/>
                </p:nvSpPr>
                <p:spPr>
                  <a:xfrm>
                    <a:off x="992778" y="1508263"/>
                    <a:ext cx="2777319" cy="1969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0" h="1578" extrusionOk="0">
                        <a:moveTo>
                          <a:pt x="1249" y="1577"/>
                        </a:moveTo>
                        <a:lnTo>
                          <a:pt x="0" y="1577"/>
                        </a:lnTo>
                        <a:lnTo>
                          <a:pt x="0" y="0"/>
                        </a:lnTo>
                        <a:lnTo>
                          <a:pt x="2499" y="0"/>
                        </a:lnTo>
                        <a:lnTo>
                          <a:pt x="2499" y="1577"/>
                        </a:lnTo>
                        <a:lnTo>
                          <a:pt x="1249" y="1577"/>
                        </a:lnTo>
                      </a:path>
                    </a:pathLst>
                  </a:custGeom>
                  <a:solidFill>
                    <a:schemeClr val="lt1"/>
                  </a:solidFill>
                  <a:ln w="12700" cap="sq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5395" name="Google Shape;5395;p186"/>
                  <p:cNvCxnSpPr/>
                  <p:nvPr/>
                </p:nvCxnSpPr>
                <p:spPr>
                  <a:xfrm rot="10800000">
                    <a:off x="2618876" y="2828347"/>
                    <a:ext cx="9357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sq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396" name="Google Shape;5396;p186"/>
                  <p:cNvCxnSpPr/>
                  <p:nvPr/>
                </p:nvCxnSpPr>
                <p:spPr>
                  <a:xfrm rot="10800000">
                    <a:off x="3123476" y="3026726"/>
                    <a:ext cx="4311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sq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397" name="Google Shape;5397;p186"/>
                  <p:cNvCxnSpPr/>
                  <p:nvPr/>
                </p:nvCxnSpPr>
                <p:spPr>
                  <a:xfrm rot="10800000">
                    <a:off x="2618876" y="2629966"/>
                    <a:ext cx="9357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sq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5398" name="Google Shape;5398;p186"/>
                  <p:cNvSpPr/>
                  <p:nvPr/>
                </p:nvSpPr>
                <p:spPr>
                  <a:xfrm>
                    <a:off x="2819836" y="2100952"/>
                    <a:ext cx="298800" cy="2988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2700" cap="sq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99" name="Google Shape;5399;p186"/>
                  <p:cNvSpPr/>
                  <p:nvPr/>
                </p:nvSpPr>
                <p:spPr>
                  <a:xfrm>
                    <a:off x="1825483" y="2350766"/>
                    <a:ext cx="298800" cy="2988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2700" cap="sq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00" name="Google Shape;5400;p186"/>
                  <p:cNvSpPr/>
                  <p:nvPr/>
                </p:nvSpPr>
                <p:spPr>
                  <a:xfrm>
                    <a:off x="1325860" y="1851143"/>
                    <a:ext cx="298800" cy="2988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2700" cap="sq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01" name="Google Shape;5401;p186"/>
                  <p:cNvSpPr/>
                  <p:nvPr/>
                </p:nvSpPr>
                <p:spPr>
                  <a:xfrm>
                    <a:off x="2472058" y="1753178"/>
                    <a:ext cx="298800" cy="2988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2700" cap="sq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02" name="Google Shape;5402;p186"/>
                  <p:cNvSpPr/>
                  <p:nvPr/>
                </p:nvSpPr>
                <p:spPr>
                  <a:xfrm>
                    <a:off x="3172509" y="1753178"/>
                    <a:ext cx="298800" cy="2988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2700" cap="sq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5403" name="Google Shape;5403;p186"/>
                  <p:cNvCxnSpPr>
                    <a:stCxn id="5401" idx="3"/>
                    <a:endCxn id="5399" idx="7"/>
                  </p:cNvCxnSpPr>
                  <p:nvPr/>
                </p:nvCxnSpPr>
                <p:spPr>
                  <a:xfrm flipH="1">
                    <a:off x="2080816" y="2008220"/>
                    <a:ext cx="435000" cy="3852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404" name="Google Shape;5404;p186"/>
                  <p:cNvCxnSpPr>
                    <a:stCxn id="5400" idx="5"/>
                    <a:endCxn id="5399" idx="1"/>
                  </p:cNvCxnSpPr>
                  <p:nvPr/>
                </p:nvCxnSpPr>
                <p:spPr>
                  <a:xfrm>
                    <a:off x="1580902" y="2106185"/>
                    <a:ext cx="288900" cy="288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405" name="Google Shape;5405;p186"/>
                  <p:cNvCxnSpPr>
                    <a:stCxn id="5401" idx="5"/>
                    <a:endCxn id="5398" idx="1"/>
                  </p:cNvCxnSpPr>
                  <p:nvPr/>
                </p:nvCxnSpPr>
                <p:spPr>
                  <a:xfrm>
                    <a:off x="2727100" y="2008220"/>
                    <a:ext cx="136800" cy="1368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406" name="Google Shape;5406;p186"/>
                  <p:cNvCxnSpPr>
                    <a:stCxn id="5398" idx="7"/>
                    <a:endCxn id="5402" idx="3"/>
                  </p:cNvCxnSpPr>
                  <p:nvPr/>
                </p:nvCxnSpPr>
                <p:spPr>
                  <a:xfrm rot="10800000" flipH="1">
                    <a:off x="3074878" y="2007910"/>
                    <a:ext cx="142800" cy="1368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5407" name="Google Shape;5407;p186"/>
                <p:cNvSpPr/>
                <p:nvPr/>
              </p:nvSpPr>
              <p:spPr>
                <a:xfrm>
                  <a:off x="1693079" y="4720470"/>
                  <a:ext cx="391800" cy="311100"/>
                </a:xfrm>
                <a:prstGeom prst="roundRect">
                  <a:avLst>
                    <a:gd name="adj" fmla="val 7486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5408" name="Google Shape;5408;p186"/>
              <p:cNvGrpSpPr/>
              <p:nvPr/>
            </p:nvGrpSpPr>
            <p:grpSpPr>
              <a:xfrm>
                <a:off x="1736444" y="5158821"/>
                <a:ext cx="311207" cy="264600"/>
                <a:chOff x="2107137" y="1575258"/>
                <a:chExt cx="311207" cy="264600"/>
              </a:xfrm>
            </p:grpSpPr>
            <p:grpSp>
              <p:nvGrpSpPr>
                <p:cNvPr id="5409" name="Google Shape;5409;p186"/>
                <p:cNvGrpSpPr/>
                <p:nvPr/>
              </p:nvGrpSpPr>
              <p:grpSpPr>
                <a:xfrm>
                  <a:off x="2107137" y="1575258"/>
                  <a:ext cx="311207" cy="264600"/>
                  <a:chOff x="2107137" y="1575258"/>
                  <a:chExt cx="311207" cy="264600"/>
                </a:xfrm>
              </p:grpSpPr>
              <p:sp>
                <p:nvSpPr>
                  <p:cNvPr id="5410" name="Google Shape;5410;p186"/>
                  <p:cNvSpPr/>
                  <p:nvPr/>
                </p:nvSpPr>
                <p:spPr>
                  <a:xfrm>
                    <a:off x="2107244" y="1575258"/>
                    <a:ext cx="311100" cy="264600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5411" name="Google Shape;5411;p186"/>
                  <p:cNvCxnSpPr/>
                  <p:nvPr/>
                </p:nvCxnSpPr>
                <p:spPr>
                  <a:xfrm rot="10800000">
                    <a:off x="2107137" y="1647026"/>
                    <a:ext cx="3111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412" name="Google Shape;5412;p186"/>
                <p:cNvGrpSpPr/>
                <p:nvPr/>
              </p:nvGrpSpPr>
              <p:grpSpPr>
                <a:xfrm>
                  <a:off x="2287367" y="1599181"/>
                  <a:ext cx="95767" cy="24000"/>
                  <a:chOff x="2287367" y="1599181"/>
                  <a:chExt cx="95767" cy="24000"/>
                </a:xfrm>
              </p:grpSpPr>
              <p:sp>
                <p:nvSpPr>
                  <p:cNvPr id="5413" name="Google Shape;5413;p186"/>
                  <p:cNvSpPr/>
                  <p:nvPr/>
                </p:nvSpPr>
                <p:spPr>
                  <a:xfrm>
                    <a:off x="2287367" y="1599181"/>
                    <a:ext cx="24000" cy="24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414" name="Google Shape;5414;p186"/>
                  <p:cNvSpPr/>
                  <p:nvPr/>
                </p:nvSpPr>
                <p:spPr>
                  <a:xfrm>
                    <a:off x="2322547" y="1599181"/>
                    <a:ext cx="24000" cy="24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415" name="Google Shape;5415;p186"/>
                  <p:cNvSpPr/>
                  <p:nvPr/>
                </p:nvSpPr>
                <p:spPr>
                  <a:xfrm>
                    <a:off x="2359134" y="1599181"/>
                    <a:ext cx="24000" cy="24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grpSp>
              <p:nvGrpSpPr>
                <p:cNvPr id="5416" name="Google Shape;5416;p186"/>
                <p:cNvGrpSpPr/>
                <p:nvPr/>
              </p:nvGrpSpPr>
              <p:grpSpPr>
                <a:xfrm>
                  <a:off x="2202934" y="1701907"/>
                  <a:ext cx="95690" cy="90074"/>
                  <a:chOff x="2202934" y="1701907"/>
                  <a:chExt cx="95690" cy="90074"/>
                </a:xfrm>
              </p:grpSpPr>
              <p:sp>
                <p:nvSpPr>
                  <p:cNvPr id="5417" name="Google Shape;5417;p186"/>
                  <p:cNvSpPr/>
                  <p:nvPr/>
                </p:nvSpPr>
                <p:spPr>
                  <a:xfrm>
                    <a:off x="2202934" y="1701907"/>
                    <a:ext cx="95690" cy="900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" h="64" extrusionOk="0">
                        <a:moveTo>
                          <a:pt x="0" y="64"/>
                        </a:moveTo>
                        <a:lnTo>
                          <a:pt x="0" y="34"/>
                        </a:lnTo>
                        <a:lnTo>
                          <a:pt x="34" y="0"/>
                        </a:lnTo>
                        <a:lnTo>
                          <a:pt x="68" y="34"/>
                        </a:lnTo>
                        <a:lnTo>
                          <a:pt x="68" y="64"/>
                        </a:lnTo>
                        <a:lnTo>
                          <a:pt x="0" y="64"/>
                        </a:ln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5418" name="Google Shape;5418;p186"/>
                  <p:cNvCxnSpPr/>
                  <p:nvPr/>
                </p:nvCxnSpPr>
                <p:spPr>
                  <a:xfrm>
                    <a:off x="2253117" y="1755381"/>
                    <a:ext cx="0" cy="366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sp>
          <p:nvSpPr>
            <p:cNvPr id="5419" name="Google Shape;5419;p186"/>
            <p:cNvSpPr/>
            <p:nvPr/>
          </p:nvSpPr>
          <p:spPr>
            <a:xfrm>
              <a:off x="3855473" y="4866867"/>
              <a:ext cx="6171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Cloud</a:t>
              </a:r>
              <a:endParaRPr sz="1400"/>
            </a:p>
          </p:txBody>
        </p:sp>
        <p:sp>
          <p:nvSpPr>
            <p:cNvPr id="5420" name="Google Shape;5420;p186"/>
            <p:cNvSpPr/>
            <p:nvPr/>
          </p:nvSpPr>
          <p:spPr>
            <a:xfrm>
              <a:off x="4425547" y="4866867"/>
              <a:ext cx="617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Light Edge</a:t>
              </a:r>
              <a:endParaRPr sz="1400"/>
            </a:p>
          </p:txBody>
        </p:sp>
        <p:sp>
          <p:nvSpPr>
            <p:cNvPr id="5421" name="Google Shape;5421;p186"/>
            <p:cNvSpPr/>
            <p:nvPr/>
          </p:nvSpPr>
          <p:spPr>
            <a:xfrm>
              <a:off x="4952933" y="4866867"/>
              <a:ext cx="617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Heavy Edge</a:t>
              </a:r>
              <a:endParaRPr sz="1400"/>
            </a:p>
          </p:txBody>
        </p:sp>
        <p:sp>
          <p:nvSpPr>
            <p:cNvPr id="5422" name="Google Shape;5422;p186"/>
            <p:cNvSpPr/>
            <p:nvPr/>
          </p:nvSpPr>
          <p:spPr>
            <a:xfrm>
              <a:off x="2958884" y="4670362"/>
              <a:ext cx="976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Deploy image</a:t>
              </a:r>
              <a:endPara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5423" name="Google Shape;5423;p186"/>
          <p:cNvCxnSpPr/>
          <p:nvPr/>
        </p:nvCxnSpPr>
        <p:spPr>
          <a:xfrm>
            <a:off x="8026457" y="3489131"/>
            <a:ext cx="0" cy="67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24" name="Google Shape;5424;p186"/>
          <p:cNvCxnSpPr/>
          <p:nvPr/>
        </p:nvCxnSpPr>
        <p:spPr>
          <a:xfrm rot="10800000">
            <a:off x="4298744" y="3448070"/>
            <a:ext cx="0" cy="7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25" name="Google Shape;5425;p186"/>
          <p:cNvCxnSpPr/>
          <p:nvPr/>
        </p:nvCxnSpPr>
        <p:spPr>
          <a:xfrm rot="10800000" flipH="1">
            <a:off x="4247751" y="2064534"/>
            <a:ext cx="695700" cy="460800"/>
          </a:xfrm>
          <a:prstGeom prst="bentConnector3">
            <a:avLst>
              <a:gd name="adj1" fmla="val -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26" name="Google Shape;5426;p186"/>
          <p:cNvCxnSpPr/>
          <p:nvPr/>
        </p:nvCxnSpPr>
        <p:spPr>
          <a:xfrm>
            <a:off x="7398149" y="2037857"/>
            <a:ext cx="609600" cy="525900"/>
          </a:xfrm>
          <a:prstGeom prst="bentConnector3">
            <a:avLst>
              <a:gd name="adj1" fmla="val 10053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27" name="Google Shape;5427;p186"/>
          <p:cNvCxnSpPr/>
          <p:nvPr/>
        </p:nvCxnSpPr>
        <p:spPr>
          <a:xfrm rot="5400000">
            <a:off x="7448808" y="5519381"/>
            <a:ext cx="625500" cy="522600"/>
          </a:xfrm>
          <a:prstGeom prst="bentConnector3">
            <a:avLst>
              <a:gd name="adj1" fmla="val 991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28" name="Google Shape;5428;p186"/>
          <p:cNvCxnSpPr/>
          <p:nvPr/>
        </p:nvCxnSpPr>
        <p:spPr>
          <a:xfrm rot="10800000">
            <a:off x="4339554" y="5510855"/>
            <a:ext cx="729000" cy="582300"/>
          </a:xfrm>
          <a:prstGeom prst="bentConnector3">
            <a:avLst>
              <a:gd name="adj1" fmla="val 9995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9E4C-42D6-4E14-BE8F-A7E822B3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0FA55-ABB6-47DF-8D27-FD94C1408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cloud services</a:t>
            </a:r>
          </a:p>
          <a:p>
            <a:r>
              <a:rPr lang="en-US" dirty="0"/>
              <a:t>Flavors of machine learning on Azure</a:t>
            </a:r>
          </a:p>
          <a:p>
            <a:pPr lvl="1"/>
            <a:r>
              <a:rPr lang="en-US" dirty="0"/>
              <a:t>IaaS, PaaS, SaaS</a:t>
            </a:r>
          </a:p>
          <a:p>
            <a:r>
              <a:rPr lang="en-US" dirty="0"/>
              <a:t>Overview of Azure Machine Learning Service</a:t>
            </a:r>
          </a:p>
          <a:p>
            <a:r>
              <a:rPr lang="en-US" dirty="0"/>
              <a:t>Demos</a:t>
            </a:r>
          </a:p>
          <a:p>
            <a:pPr lvl="1"/>
            <a:r>
              <a:rPr lang="en-US" dirty="0"/>
              <a:t>[PaaS] </a:t>
            </a:r>
            <a:r>
              <a:rPr lang="en-US" dirty="0" err="1"/>
              <a:t>AutoML</a:t>
            </a:r>
            <a:endParaRPr lang="en-US" dirty="0"/>
          </a:p>
          <a:p>
            <a:pPr lvl="1"/>
            <a:r>
              <a:rPr lang="en-US" dirty="0"/>
              <a:t>Azure Machine Learning Studio</a:t>
            </a:r>
          </a:p>
          <a:p>
            <a:pPr lvl="1"/>
            <a:r>
              <a:rPr lang="en-US" dirty="0"/>
              <a:t>Azure Machine Learning Service SDK</a:t>
            </a:r>
          </a:p>
        </p:txBody>
      </p:sp>
    </p:spTree>
    <p:extLst>
      <p:ext uri="{BB962C8B-B14F-4D97-AF65-F5344CB8AC3E}">
        <p14:creationId xmlns:p14="http://schemas.microsoft.com/office/powerpoint/2010/main" val="4035842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3" name="Google Shape;5433;p187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Model Management in detail 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4" name="Google Shape;5434;p187"/>
          <p:cNvSpPr/>
          <p:nvPr/>
        </p:nvSpPr>
        <p:spPr>
          <a:xfrm>
            <a:off x="1188482" y="3977647"/>
            <a:ext cx="265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Create/Retrain Model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Enable DevOps with full CI/CD integration with VSTS</a:t>
            </a:r>
            <a:endParaRPr sz="1400"/>
          </a:p>
        </p:txBody>
      </p:sp>
      <p:sp>
        <p:nvSpPr>
          <p:cNvPr id="5435" name="Google Shape;5435;p187"/>
          <p:cNvSpPr/>
          <p:nvPr/>
        </p:nvSpPr>
        <p:spPr>
          <a:xfrm>
            <a:off x="4769291" y="3977647"/>
            <a:ext cx="265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Model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Track model versions with a central model registry</a:t>
            </a:r>
            <a:endParaRPr sz="1400"/>
          </a:p>
        </p:txBody>
      </p:sp>
      <p:sp>
        <p:nvSpPr>
          <p:cNvPr id="5436" name="Google Shape;5436;p187"/>
          <p:cNvSpPr/>
          <p:nvPr/>
        </p:nvSpPr>
        <p:spPr>
          <a:xfrm>
            <a:off x="8350100" y="3977647"/>
            <a:ext cx="265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Monitor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Oversea deployments through Azure AppInsights</a:t>
            </a:r>
            <a:endParaRPr sz="1400"/>
          </a:p>
        </p:txBody>
      </p:sp>
      <p:grpSp>
        <p:nvGrpSpPr>
          <p:cNvPr id="5437" name="Google Shape;5437;p187"/>
          <p:cNvGrpSpPr/>
          <p:nvPr/>
        </p:nvGrpSpPr>
        <p:grpSpPr>
          <a:xfrm>
            <a:off x="2073564" y="3003751"/>
            <a:ext cx="882618" cy="850068"/>
            <a:chOff x="8604306" y="4747239"/>
            <a:chExt cx="1221786" cy="1176565"/>
          </a:xfrm>
        </p:grpSpPr>
        <p:grpSp>
          <p:nvGrpSpPr>
            <p:cNvPr id="5438" name="Google Shape;5438;p187"/>
            <p:cNvGrpSpPr/>
            <p:nvPr/>
          </p:nvGrpSpPr>
          <p:grpSpPr>
            <a:xfrm>
              <a:off x="9215191" y="4915258"/>
              <a:ext cx="610900" cy="672092"/>
              <a:chOff x="6053699" y="2879832"/>
              <a:chExt cx="279256" cy="307228"/>
            </a:xfrm>
          </p:grpSpPr>
          <p:sp>
            <p:nvSpPr>
              <p:cNvPr id="5439" name="Google Shape;5439;p187"/>
              <p:cNvSpPr/>
              <p:nvPr/>
            </p:nvSpPr>
            <p:spPr>
              <a:xfrm>
                <a:off x="6053699" y="2879832"/>
                <a:ext cx="279256" cy="307228"/>
              </a:xfrm>
              <a:custGeom>
                <a:avLst/>
                <a:gdLst/>
                <a:ahLst/>
                <a:cxnLst/>
                <a:rect l="l" t="t" r="r" b="b"/>
                <a:pathLst>
                  <a:path w="279256" h="307228" extrusionOk="0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5440" name="Google Shape;5440;p187"/>
              <p:cNvCxnSpPr/>
              <p:nvPr/>
            </p:nvCxnSpPr>
            <p:spPr>
              <a:xfrm>
                <a:off x="6053699" y="2956449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1" name="Google Shape;5441;p187"/>
              <p:cNvCxnSpPr/>
              <p:nvPr/>
            </p:nvCxnSpPr>
            <p:spPr>
              <a:xfrm rot="10800000" flipH="1">
                <a:off x="6193327" y="2956346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2" name="Google Shape;5442;p187"/>
              <p:cNvCxnSpPr/>
              <p:nvPr/>
            </p:nvCxnSpPr>
            <p:spPr>
              <a:xfrm rot="10800000">
                <a:off x="6193327" y="3033460"/>
                <a:ext cx="0" cy="153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443" name="Google Shape;5443;p187"/>
            <p:cNvGrpSpPr/>
            <p:nvPr/>
          </p:nvGrpSpPr>
          <p:grpSpPr>
            <a:xfrm>
              <a:off x="8604306" y="5251712"/>
              <a:ext cx="610900" cy="672092"/>
              <a:chOff x="6053699" y="2879832"/>
              <a:chExt cx="279256" cy="307228"/>
            </a:xfrm>
          </p:grpSpPr>
          <p:sp>
            <p:nvSpPr>
              <p:cNvPr id="5444" name="Google Shape;5444;p187"/>
              <p:cNvSpPr/>
              <p:nvPr/>
            </p:nvSpPr>
            <p:spPr>
              <a:xfrm>
                <a:off x="6053699" y="2879832"/>
                <a:ext cx="279256" cy="307228"/>
              </a:xfrm>
              <a:custGeom>
                <a:avLst/>
                <a:gdLst/>
                <a:ahLst/>
                <a:cxnLst/>
                <a:rect l="l" t="t" r="r" b="b"/>
                <a:pathLst>
                  <a:path w="279256" h="307228" extrusionOk="0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5445" name="Google Shape;5445;p187"/>
              <p:cNvCxnSpPr/>
              <p:nvPr/>
            </p:nvCxnSpPr>
            <p:spPr>
              <a:xfrm>
                <a:off x="6053699" y="2956449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6" name="Google Shape;5446;p187"/>
              <p:cNvCxnSpPr/>
              <p:nvPr/>
            </p:nvCxnSpPr>
            <p:spPr>
              <a:xfrm rot="10800000" flipH="1">
                <a:off x="6193327" y="2956346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7" name="Google Shape;5447;p187"/>
              <p:cNvCxnSpPr/>
              <p:nvPr/>
            </p:nvCxnSpPr>
            <p:spPr>
              <a:xfrm rot="10800000">
                <a:off x="6193327" y="3033460"/>
                <a:ext cx="0" cy="153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448" name="Google Shape;5448;p187"/>
            <p:cNvGrpSpPr/>
            <p:nvPr/>
          </p:nvGrpSpPr>
          <p:grpSpPr>
            <a:xfrm>
              <a:off x="8909749" y="4747239"/>
              <a:ext cx="610900" cy="672092"/>
              <a:chOff x="6053699" y="2879832"/>
              <a:chExt cx="279256" cy="307228"/>
            </a:xfrm>
          </p:grpSpPr>
          <p:sp>
            <p:nvSpPr>
              <p:cNvPr id="5449" name="Google Shape;5449;p187"/>
              <p:cNvSpPr/>
              <p:nvPr/>
            </p:nvSpPr>
            <p:spPr>
              <a:xfrm>
                <a:off x="6053699" y="2879832"/>
                <a:ext cx="279256" cy="307228"/>
              </a:xfrm>
              <a:custGeom>
                <a:avLst/>
                <a:gdLst/>
                <a:ahLst/>
                <a:cxnLst/>
                <a:rect l="l" t="t" r="r" b="b"/>
                <a:pathLst>
                  <a:path w="279256" h="307228" extrusionOk="0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5450" name="Google Shape;5450;p187"/>
              <p:cNvCxnSpPr/>
              <p:nvPr/>
            </p:nvCxnSpPr>
            <p:spPr>
              <a:xfrm>
                <a:off x="6053699" y="2956449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51" name="Google Shape;5451;p187"/>
              <p:cNvCxnSpPr/>
              <p:nvPr/>
            </p:nvCxnSpPr>
            <p:spPr>
              <a:xfrm rot="10800000" flipH="1">
                <a:off x="6193327" y="2956346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52" name="Google Shape;5452;p187"/>
              <p:cNvCxnSpPr/>
              <p:nvPr/>
            </p:nvCxnSpPr>
            <p:spPr>
              <a:xfrm rot="10800000">
                <a:off x="6193327" y="3033460"/>
                <a:ext cx="0" cy="153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5453" name="Google Shape;5453;p187"/>
          <p:cNvGrpSpPr/>
          <p:nvPr/>
        </p:nvGrpSpPr>
        <p:grpSpPr>
          <a:xfrm>
            <a:off x="5623166" y="3010208"/>
            <a:ext cx="777397" cy="838103"/>
            <a:chOff x="8882196" y="3721867"/>
            <a:chExt cx="283742" cy="305855"/>
          </a:xfrm>
        </p:grpSpPr>
        <p:sp>
          <p:nvSpPr>
            <p:cNvPr id="5454" name="Google Shape;5454;p187"/>
            <p:cNvSpPr/>
            <p:nvPr/>
          </p:nvSpPr>
          <p:spPr>
            <a:xfrm>
              <a:off x="8901347" y="3950022"/>
              <a:ext cx="247500" cy="777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55" name="Google Shape;5455;p187"/>
            <p:cNvSpPr/>
            <p:nvPr/>
          </p:nvSpPr>
          <p:spPr>
            <a:xfrm>
              <a:off x="8882196" y="3721867"/>
              <a:ext cx="177944" cy="300687"/>
            </a:xfrm>
            <a:custGeom>
              <a:avLst/>
              <a:gdLst/>
              <a:ahLst/>
              <a:cxnLst/>
              <a:rect l="l" t="t" r="r" b="b"/>
              <a:pathLst>
                <a:path w="2847109" h="4810991" extrusionOk="0">
                  <a:moveTo>
                    <a:pt x="1641764" y="0"/>
                  </a:moveTo>
                  <a:lnTo>
                    <a:pt x="2847109" y="0"/>
                  </a:lnTo>
                  <a:lnTo>
                    <a:pt x="2847109" y="1797627"/>
                  </a:lnTo>
                  <a:lnTo>
                    <a:pt x="290946" y="4810991"/>
                  </a:lnTo>
                  <a:lnTo>
                    <a:pt x="0" y="3647209"/>
                  </a:lnTo>
                  <a:lnTo>
                    <a:pt x="1662546" y="1787236"/>
                  </a:lnTo>
                  <a:lnTo>
                    <a:pt x="1641764" y="0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56" name="Google Shape;5456;p187"/>
            <p:cNvSpPr/>
            <p:nvPr/>
          </p:nvSpPr>
          <p:spPr>
            <a:xfrm>
              <a:off x="9035402" y="3857904"/>
              <a:ext cx="130536" cy="166904"/>
            </a:xfrm>
            <a:custGeom>
              <a:avLst/>
              <a:gdLst/>
              <a:ahLst/>
              <a:cxnLst/>
              <a:rect l="l" t="t" r="r" b="b"/>
              <a:pathLst>
                <a:path w="2088573" h="2670464" extrusionOk="0">
                  <a:moveTo>
                    <a:pt x="0" y="883227"/>
                  </a:moveTo>
                  <a:lnTo>
                    <a:pt x="737755" y="0"/>
                  </a:lnTo>
                  <a:lnTo>
                    <a:pt x="2088573" y="1517073"/>
                  </a:lnTo>
                  <a:lnTo>
                    <a:pt x="1797627" y="2670464"/>
                  </a:lnTo>
                  <a:lnTo>
                    <a:pt x="0" y="883227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457" name="Google Shape;5457;p187"/>
          <p:cNvSpPr/>
          <p:nvPr/>
        </p:nvSpPr>
        <p:spPr>
          <a:xfrm>
            <a:off x="9249650" y="3001780"/>
            <a:ext cx="854317" cy="854438"/>
          </a:xfrm>
          <a:custGeom>
            <a:avLst/>
            <a:gdLst/>
            <a:ahLst/>
            <a:cxnLst/>
            <a:rect l="l" t="t" r="r" b="b"/>
            <a:pathLst>
              <a:path w="281" h="281" extrusionOk="0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12700" cap="rnd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3" name="Google Shape;5463;p188"/>
          <p:cNvSpPr txBox="1"/>
          <p:nvPr/>
        </p:nvSpPr>
        <p:spPr>
          <a:xfrm>
            <a:off x="845674" y="572518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 leaderboards, side by side run comparison and model selection</a:t>
            </a:r>
            <a:endParaRPr sz="1400"/>
          </a:p>
        </p:txBody>
      </p:sp>
      <p:sp>
        <p:nvSpPr>
          <p:cNvPr id="5464" name="Google Shape;5464;p188"/>
          <p:cNvSpPr txBox="1"/>
          <p:nvPr/>
        </p:nvSpPr>
        <p:spPr>
          <a:xfrm>
            <a:off x="6539390" y="572518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Conduct a hyperparameter search on traditional ML or DNN</a:t>
            </a:r>
            <a:endParaRPr sz="1400"/>
          </a:p>
        </p:txBody>
      </p:sp>
      <p:sp>
        <p:nvSpPr>
          <p:cNvPr id="5465" name="Google Shape;5465;p188"/>
          <p:cNvSpPr txBox="1"/>
          <p:nvPr/>
        </p:nvSpPr>
        <p:spPr>
          <a:xfrm>
            <a:off x="845674" y="319612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Leverage service-side capture of run metrics, output logs and models </a:t>
            </a:r>
            <a:endParaRPr sz="1400"/>
          </a:p>
        </p:txBody>
      </p:sp>
      <p:sp>
        <p:nvSpPr>
          <p:cNvPr id="5466" name="Google Shape;5466;p188"/>
          <p:cNvSpPr txBox="1"/>
          <p:nvPr/>
        </p:nvSpPr>
        <p:spPr>
          <a:xfrm>
            <a:off x="6539390" y="319612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 training jobs locally, scaled-up or scaled-out</a:t>
            </a:r>
            <a:endParaRPr sz="1400"/>
          </a:p>
        </p:txBody>
      </p:sp>
      <p:sp>
        <p:nvSpPr>
          <p:cNvPr id="5467" name="Google Shape;5467;p188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Experimentation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68" name="Google Shape;5468;p188"/>
          <p:cNvGrpSpPr/>
          <p:nvPr/>
        </p:nvGrpSpPr>
        <p:grpSpPr>
          <a:xfrm>
            <a:off x="1433515" y="1969651"/>
            <a:ext cx="1424159" cy="1094487"/>
            <a:chOff x="1054529" y="1695557"/>
            <a:chExt cx="1860429" cy="1429581"/>
          </a:xfrm>
        </p:grpSpPr>
        <p:sp>
          <p:nvSpPr>
            <p:cNvPr id="5469" name="Google Shape;5469;p188"/>
            <p:cNvSpPr/>
            <p:nvPr/>
          </p:nvSpPr>
          <p:spPr>
            <a:xfrm>
              <a:off x="1054529" y="2126319"/>
              <a:ext cx="597959" cy="668107"/>
            </a:xfrm>
            <a:custGeom>
              <a:avLst/>
              <a:gdLst/>
              <a:ahLst/>
              <a:cxnLst/>
              <a:rect l="l" t="t" r="r" b="b"/>
              <a:pathLst>
                <a:path w="246" h="275" extrusionOk="0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470" name="Google Shape;5470;p188"/>
            <p:cNvGrpSpPr/>
            <p:nvPr/>
          </p:nvGrpSpPr>
          <p:grpSpPr>
            <a:xfrm flipH="1">
              <a:off x="1486762" y="2560815"/>
              <a:ext cx="335503" cy="410891"/>
              <a:chOff x="3004070" y="3685414"/>
              <a:chExt cx="403200" cy="493800"/>
            </a:xfrm>
          </p:grpSpPr>
          <p:sp>
            <p:nvSpPr>
              <p:cNvPr id="5471" name="Google Shape;5471;p188"/>
              <p:cNvSpPr/>
              <p:nvPr/>
            </p:nvSpPr>
            <p:spPr>
              <a:xfrm flipH="1">
                <a:off x="3004070" y="3685414"/>
                <a:ext cx="403200" cy="493800"/>
              </a:xfrm>
              <a:prstGeom prst="snip1Rect">
                <a:avLst>
                  <a:gd name="adj" fmla="val 28736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72" name="Google Shape;5472;p188"/>
              <p:cNvSpPr/>
              <p:nvPr/>
            </p:nvSpPr>
            <p:spPr>
              <a:xfrm rot="8100000">
                <a:off x="3012602" y="3733484"/>
                <a:ext cx="159948" cy="81034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bevel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473" name="Google Shape;5473;p188"/>
            <p:cNvGrpSpPr/>
            <p:nvPr/>
          </p:nvGrpSpPr>
          <p:grpSpPr>
            <a:xfrm>
              <a:off x="2548216" y="2758396"/>
              <a:ext cx="366743" cy="366743"/>
              <a:chOff x="1672050" y="2651602"/>
              <a:chExt cx="321000" cy="321000"/>
            </a:xfrm>
          </p:grpSpPr>
          <p:grpSp>
            <p:nvGrpSpPr>
              <p:cNvPr id="5474" name="Google Shape;5474;p188"/>
              <p:cNvGrpSpPr/>
              <p:nvPr/>
            </p:nvGrpSpPr>
            <p:grpSpPr>
              <a:xfrm>
                <a:off x="1731694" y="2713010"/>
                <a:ext cx="201940" cy="201940"/>
                <a:chOff x="10194876" y="1273488"/>
                <a:chExt cx="394800" cy="394800"/>
              </a:xfrm>
            </p:grpSpPr>
            <p:cxnSp>
              <p:nvCxnSpPr>
                <p:cNvPr id="5475" name="Google Shape;5475;p188"/>
                <p:cNvCxnSpPr/>
                <p:nvPr/>
              </p:nvCxnSpPr>
              <p:spPr>
                <a:xfrm>
                  <a:off x="10392248" y="1273488"/>
                  <a:ext cx="0" cy="3948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476" name="Google Shape;5476;p188"/>
                <p:cNvCxnSpPr/>
                <p:nvPr/>
              </p:nvCxnSpPr>
              <p:spPr>
                <a:xfrm>
                  <a:off x="10392276" y="1273516"/>
                  <a:ext cx="0" cy="3948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477" name="Google Shape;5477;p188"/>
              <p:cNvSpPr/>
              <p:nvPr/>
            </p:nvSpPr>
            <p:spPr>
              <a:xfrm>
                <a:off x="1672050" y="2651602"/>
                <a:ext cx="321000" cy="321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478" name="Google Shape;5478;p188"/>
            <p:cNvGrpSpPr/>
            <p:nvPr/>
          </p:nvGrpSpPr>
          <p:grpSpPr>
            <a:xfrm>
              <a:off x="2548216" y="2239672"/>
              <a:ext cx="366743" cy="366742"/>
              <a:chOff x="1672050" y="2197577"/>
              <a:chExt cx="321000" cy="321000"/>
            </a:xfrm>
          </p:grpSpPr>
          <p:grpSp>
            <p:nvGrpSpPr>
              <p:cNvPr id="5479" name="Google Shape;5479;p188"/>
              <p:cNvGrpSpPr/>
              <p:nvPr/>
            </p:nvGrpSpPr>
            <p:grpSpPr>
              <a:xfrm>
                <a:off x="1738130" y="2257950"/>
                <a:ext cx="204609" cy="199264"/>
                <a:chOff x="1047750" y="3578225"/>
                <a:chExt cx="368400" cy="358775"/>
              </a:xfrm>
            </p:grpSpPr>
            <p:cxnSp>
              <p:nvCxnSpPr>
                <p:cNvPr id="5480" name="Google Shape;5480;p188"/>
                <p:cNvCxnSpPr/>
                <p:nvPr/>
              </p:nvCxnSpPr>
              <p:spPr>
                <a:xfrm>
                  <a:off x="1047750" y="3578225"/>
                  <a:ext cx="2160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481" name="Google Shape;5481;p188"/>
                <p:cNvCxnSpPr/>
                <p:nvPr/>
              </p:nvCxnSpPr>
              <p:spPr>
                <a:xfrm>
                  <a:off x="1047750" y="3697817"/>
                  <a:ext cx="3684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482" name="Google Shape;5482;p188"/>
                <p:cNvCxnSpPr/>
                <p:nvPr/>
              </p:nvCxnSpPr>
              <p:spPr>
                <a:xfrm>
                  <a:off x="1047750" y="3817409"/>
                  <a:ext cx="3684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483" name="Google Shape;5483;p188"/>
                <p:cNvCxnSpPr/>
                <p:nvPr/>
              </p:nvCxnSpPr>
              <p:spPr>
                <a:xfrm>
                  <a:off x="1047750" y="3937000"/>
                  <a:ext cx="3684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484" name="Google Shape;5484;p188"/>
              <p:cNvSpPr/>
              <p:nvPr/>
            </p:nvSpPr>
            <p:spPr>
              <a:xfrm>
                <a:off x="1672050" y="2197577"/>
                <a:ext cx="321000" cy="321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485" name="Google Shape;5485;p188"/>
            <p:cNvGrpSpPr/>
            <p:nvPr/>
          </p:nvGrpSpPr>
          <p:grpSpPr>
            <a:xfrm>
              <a:off x="2548216" y="1695557"/>
              <a:ext cx="366743" cy="366743"/>
              <a:chOff x="1672050" y="1721327"/>
              <a:chExt cx="321000" cy="321000"/>
            </a:xfrm>
          </p:grpSpPr>
          <p:grpSp>
            <p:nvGrpSpPr>
              <p:cNvPr id="5486" name="Google Shape;5486;p188"/>
              <p:cNvGrpSpPr/>
              <p:nvPr/>
            </p:nvGrpSpPr>
            <p:grpSpPr>
              <a:xfrm>
                <a:off x="1751387" y="1774535"/>
                <a:ext cx="215308" cy="189746"/>
                <a:chOff x="1751387" y="1774535"/>
                <a:chExt cx="215308" cy="189746"/>
              </a:xfrm>
            </p:grpSpPr>
            <p:grpSp>
              <p:nvGrpSpPr>
                <p:cNvPr id="5487" name="Google Shape;5487;p188"/>
                <p:cNvGrpSpPr/>
                <p:nvPr/>
              </p:nvGrpSpPr>
              <p:grpSpPr>
                <a:xfrm>
                  <a:off x="1751387" y="1791385"/>
                  <a:ext cx="180253" cy="172896"/>
                  <a:chOff x="10547588" y="3559464"/>
                  <a:chExt cx="623714" cy="598257"/>
                </a:xfrm>
              </p:grpSpPr>
              <p:sp>
                <p:nvSpPr>
                  <p:cNvPr id="5488" name="Google Shape;5488;p188"/>
                  <p:cNvSpPr/>
                  <p:nvPr/>
                </p:nvSpPr>
                <p:spPr>
                  <a:xfrm>
                    <a:off x="10547588" y="3559464"/>
                    <a:ext cx="623714" cy="598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9154" h="488373" extrusionOk="0">
                        <a:moveTo>
                          <a:pt x="0" y="0"/>
                        </a:moveTo>
                        <a:lnTo>
                          <a:pt x="0" y="488373"/>
                        </a:lnTo>
                        <a:lnTo>
                          <a:pt x="509154" y="488373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489" name="Google Shape;5489;p188"/>
                  <p:cNvSpPr/>
                  <p:nvPr/>
                </p:nvSpPr>
                <p:spPr>
                  <a:xfrm>
                    <a:off x="10547588" y="3596957"/>
                    <a:ext cx="617324" cy="560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327" h="415637" extrusionOk="0">
                        <a:moveTo>
                          <a:pt x="0" y="415637"/>
                        </a:moveTo>
                        <a:lnTo>
                          <a:pt x="166254" y="176646"/>
                        </a:lnTo>
                        <a:lnTo>
                          <a:pt x="311727" y="332509"/>
                        </a:lnTo>
                        <a:lnTo>
                          <a:pt x="540327" y="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5490" name="Google Shape;5490;p188"/>
                <p:cNvSpPr/>
                <p:nvPr/>
              </p:nvSpPr>
              <p:spPr>
                <a:xfrm rot="2093278">
                  <a:off x="1888465" y="1788675"/>
                  <a:ext cx="67660" cy="5842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491" name="Google Shape;5491;p188"/>
              <p:cNvSpPr/>
              <p:nvPr/>
            </p:nvSpPr>
            <p:spPr>
              <a:xfrm>
                <a:off x="1672050" y="1721327"/>
                <a:ext cx="321000" cy="321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492" name="Google Shape;5492;p188"/>
            <p:cNvSpPr/>
            <p:nvPr/>
          </p:nvSpPr>
          <p:spPr>
            <a:xfrm flipH="1">
              <a:off x="2254903" y="1865017"/>
              <a:ext cx="293400" cy="11160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493" name="Google Shape;5493;p188"/>
            <p:cNvCxnSpPr>
              <a:stCxn id="5484" idx="1"/>
              <a:endCxn id="5471" idx="0"/>
            </p:cNvCxnSpPr>
            <p:nvPr/>
          </p:nvCxnSpPr>
          <p:spPr>
            <a:xfrm flipH="1">
              <a:off x="1822516" y="2423043"/>
              <a:ext cx="725700" cy="343200"/>
            </a:xfrm>
            <a:prstGeom prst="bentConnector3">
              <a:avLst>
                <a:gd name="adj1" fmla="val 99160"/>
              </a:avLst>
            </a:prstGeom>
            <a:noFill/>
            <a:ln w="12700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5494" name="Google Shape;5494;p188"/>
          <p:cNvGrpSpPr/>
          <p:nvPr/>
        </p:nvGrpSpPr>
        <p:grpSpPr>
          <a:xfrm>
            <a:off x="6989801" y="1668133"/>
            <a:ext cx="2272569" cy="1396046"/>
            <a:chOff x="6592418" y="1370957"/>
            <a:chExt cx="2856062" cy="1754047"/>
          </a:xfrm>
        </p:grpSpPr>
        <p:grpSp>
          <p:nvGrpSpPr>
            <p:cNvPr id="5495" name="Google Shape;5495;p188"/>
            <p:cNvGrpSpPr/>
            <p:nvPr/>
          </p:nvGrpSpPr>
          <p:grpSpPr>
            <a:xfrm>
              <a:off x="6699762" y="1669789"/>
              <a:ext cx="2344048" cy="1455215"/>
              <a:chOff x="6247761" y="1498352"/>
              <a:chExt cx="2541800" cy="1577982"/>
            </a:xfrm>
          </p:grpSpPr>
          <p:cxnSp>
            <p:nvCxnSpPr>
              <p:cNvPr id="5496" name="Google Shape;5496;p188"/>
              <p:cNvCxnSpPr/>
              <p:nvPr/>
            </p:nvCxnSpPr>
            <p:spPr>
              <a:xfrm rot="10800000">
                <a:off x="6382002" y="1498352"/>
                <a:ext cx="0" cy="1266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497" name="Google Shape;5497;p188"/>
              <p:cNvCxnSpPr/>
              <p:nvPr/>
            </p:nvCxnSpPr>
            <p:spPr>
              <a:xfrm>
                <a:off x="6603162" y="2961999"/>
                <a:ext cx="21864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grpSp>
            <p:nvGrpSpPr>
              <p:cNvPr id="5498" name="Google Shape;5498;p188"/>
              <p:cNvGrpSpPr/>
              <p:nvPr/>
            </p:nvGrpSpPr>
            <p:grpSpPr>
              <a:xfrm>
                <a:off x="6247761" y="2807707"/>
                <a:ext cx="268627" cy="268627"/>
                <a:chOff x="2316391" y="2981021"/>
                <a:chExt cx="230700" cy="230700"/>
              </a:xfrm>
            </p:grpSpPr>
            <p:cxnSp>
              <p:nvCxnSpPr>
                <p:cNvPr id="5499" name="Google Shape;5499;p188"/>
                <p:cNvCxnSpPr/>
                <p:nvPr/>
              </p:nvCxnSpPr>
              <p:spPr>
                <a:xfrm>
                  <a:off x="2431717" y="2981021"/>
                  <a:ext cx="0" cy="2307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00" name="Google Shape;5500;p188"/>
                <p:cNvCxnSpPr/>
                <p:nvPr/>
              </p:nvCxnSpPr>
              <p:spPr>
                <a:xfrm>
                  <a:off x="2431741" y="2981046"/>
                  <a:ext cx="0" cy="2307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5501" name="Google Shape;5501;p188"/>
            <p:cNvGrpSpPr/>
            <p:nvPr/>
          </p:nvGrpSpPr>
          <p:grpSpPr>
            <a:xfrm>
              <a:off x="7529757" y="1997971"/>
              <a:ext cx="791669" cy="673107"/>
              <a:chOff x="6728031" y="1805859"/>
              <a:chExt cx="679894" cy="578072"/>
            </a:xfrm>
          </p:grpSpPr>
          <p:grpSp>
            <p:nvGrpSpPr>
              <p:cNvPr id="5502" name="Google Shape;5502;p188"/>
              <p:cNvGrpSpPr/>
              <p:nvPr/>
            </p:nvGrpSpPr>
            <p:grpSpPr>
              <a:xfrm>
                <a:off x="6728031" y="1805859"/>
                <a:ext cx="679894" cy="578072"/>
                <a:chOff x="2107137" y="1575258"/>
                <a:chExt cx="311207" cy="264600"/>
              </a:xfrm>
            </p:grpSpPr>
            <p:grpSp>
              <p:nvGrpSpPr>
                <p:cNvPr id="5503" name="Google Shape;5503;p188"/>
                <p:cNvGrpSpPr/>
                <p:nvPr/>
              </p:nvGrpSpPr>
              <p:grpSpPr>
                <a:xfrm>
                  <a:off x="2107137" y="1575258"/>
                  <a:ext cx="311207" cy="264600"/>
                  <a:chOff x="2107137" y="1575258"/>
                  <a:chExt cx="311207" cy="264600"/>
                </a:xfrm>
              </p:grpSpPr>
              <p:sp>
                <p:nvSpPr>
                  <p:cNvPr id="5504" name="Google Shape;5504;p188"/>
                  <p:cNvSpPr/>
                  <p:nvPr/>
                </p:nvSpPr>
                <p:spPr>
                  <a:xfrm>
                    <a:off x="2107244" y="1575258"/>
                    <a:ext cx="311100" cy="2646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5505" name="Google Shape;5505;p188"/>
                  <p:cNvCxnSpPr/>
                  <p:nvPr/>
                </p:nvCxnSpPr>
                <p:spPr>
                  <a:xfrm rot="10800000">
                    <a:off x="2107137" y="1647026"/>
                    <a:ext cx="3111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506" name="Google Shape;5506;p188"/>
                <p:cNvGrpSpPr/>
                <p:nvPr/>
              </p:nvGrpSpPr>
              <p:grpSpPr>
                <a:xfrm>
                  <a:off x="2287367" y="1599181"/>
                  <a:ext cx="95767" cy="24000"/>
                  <a:chOff x="2287367" y="1599181"/>
                  <a:chExt cx="95767" cy="24000"/>
                </a:xfrm>
              </p:grpSpPr>
              <p:sp>
                <p:nvSpPr>
                  <p:cNvPr id="5507" name="Google Shape;5507;p188"/>
                  <p:cNvSpPr/>
                  <p:nvPr/>
                </p:nvSpPr>
                <p:spPr>
                  <a:xfrm>
                    <a:off x="2287367" y="1599181"/>
                    <a:ext cx="24000" cy="240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508" name="Google Shape;5508;p188"/>
                  <p:cNvSpPr/>
                  <p:nvPr/>
                </p:nvSpPr>
                <p:spPr>
                  <a:xfrm>
                    <a:off x="2322547" y="1599181"/>
                    <a:ext cx="24000" cy="240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509" name="Google Shape;5509;p188"/>
                  <p:cNvSpPr/>
                  <p:nvPr/>
                </p:nvSpPr>
                <p:spPr>
                  <a:xfrm>
                    <a:off x="2359134" y="1599181"/>
                    <a:ext cx="24000" cy="240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grpSp>
            <p:nvGrpSpPr>
              <p:cNvPr id="5510" name="Google Shape;5510;p188"/>
              <p:cNvGrpSpPr/>
              <p:nvPr/>
            </p:nvGrpSpPr>
            <p:grpSpPr>
              <a:xfrm>
                <a:off x="6982362" y="2034325"/>
                <a:ext cx="331176" cy="274294"/>
                <a:chOff x="1672050" y="2197577"/>
                <a:chExt cx="321000" cy="321000"/>
              </a:xfrm>
            </p:grpSpPr>
            <p:grpSp>
              <p:nvGrpSpPr>
                <p:cNvPr id="5511" name="Google Shape;5511;p188"/>
                <p:cNvGrpSpPr/>
                <p:nvPr/>
              </p:nvGrpSpPr>
              <p:grpSpPr>
                <a:xfrm>
                  <a:off x="1738130" y="2257950"/>
                  <a:ext cx="204609" cy="199264"/>
                  <a:chOff x="1047750" y="3578225"/>
                  <a:chExt cx="368400" cy="358775"/>
                </a:xfrm>
              </p:grpSpPr>
              <p:cxnSp>
                <p:nvCxnSpPr>
                  <p:cNvPr id="5512" name="Google Shape;5512;p188"/>
                  <p:cNvCxnSpPr/>
                  <p:nvPr/>
                </p:nvCxnSpPr>
                <p:spPr>
                  <a:xfrm>
                    <a:off x="1047750" y="3578225"/>
                    <a:ext cx="2160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13" name="Google Shape;5513;p188"/>
                  <p:cNvCxnSpPr/>
                  <p:nvPr/>
                </p:nvCxnSpPr>
                <p:spPr>
                  <a:xfrm>
                    <a:off x="1047750" y="3697817"/>
                    <a:ext cx="3684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14" name="Google Shape;5514;p188"/>
                  <p:cNvCxnSpPr/>
                  <p:nvPr/>
                </p:nvCxnSpPr>
                <p:spPr>
                  <a:xfrm>
                    <a:off x="1047750" y="3817409"/>
                    <a:ext cx="3684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15" name="Google Shape;5515;p188"/>
                  <p:cNvCxnSpPr/>
                  <p:nvPr/>
                </p:nvCxnSpPr>
                <p:spPr>
                  <a:xfrm>
                    <a:off x="1047750" y="3937000"/>
                    <a:ext cx="3684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5516" name="Google Shape;5516;p188"/>
                <p:cNvSpPr/>
                <p:nvPr/>
              </p:nvSpPr>
              <p:spPr>
                <a:xfrm>
                  <a:off x="1672050" y="2197577"/>
                  <a:ext cx="321000" cy="3210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517" name="Google Shape;5517;p188"/>
              <p:cNvSpPr/>
              <p:nvPr/>
            </p:nvSpPr>
            <p:spPr>
              <a:xfrm>
                <a:off x="6806045" y="2034308"/>
                <a:ext cx="114000" cy="2742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518" name="Google Shape;5518;p188"/>
            <p:cNvSpPr/>
            <p:nvPr/>
          </p:nvSpPr>
          <p:spPr>
            <a:xfrm>
              <a:off x="6592418" y="1370957"/>
              <a:ext cx="462844" cy="259121"/>
            </a:xfrm>
            <a:custGeom>
              <a:avLst/>
              <a:gdLst/>
              <a:ahLst/>
              <a:cxnLst/>
              <a:rect l="l" t="t" r="r" b="b"/>
              <a:pathLst>
                <a:path w="509" h="281" extrusionOk="0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519" name="Google Shape;5519;p188"/>
            <p:cNvGrpSpPr/>
            <p:nvPr/>
          </p:nvGrpSpPr>
          <p:grpSpPr>
            <a:xfrm>
              <a:off x="9152673" y="2816777"/>
              <a:ext cx="295807" cy="294540"/>
              <a:chOff x="5775130" y="5528944"/>
              <a:chExt cx="187018" cy="188120"/>
            </a:xfrm>
          </p:grpSpPr>
          <p:grpSp>
            <p:nvGrpSpPr>
              <p:cNvPr id="5520" name="Google Shape;5520;p188"/>
              <p:cNvGrpSpPr/>
              <p:nvPr/>
            </p:nvGrpSpPr>
            <p:grpSpPr>
              <a:xfrm flipH="1">
                <a:off x="5775130" y="5528944"/>
                <a:ext cx="187018" cy="188120"/>
                <a:chOff x="7749590" y="2876913"/>
                <a:chExt cx="187018" cy="188120"/>
              </a:xfrm>
            </p:grpSpPr>
            <p:sp>
              <p:nvSpPr>
                <p:cNvPr id="5521" name="Google Shape;5521;p188"/>
                <p:cNvSpPr/>
                <p:nvPr/>
              </p:nvSpPr>
              <p:spPr>
                <a:xfrm>
                  <a:off x="7749616" y="2951946"/>
                  <a:ext cx="111966" cy="113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47" extrusionOk="0">
                      <a:moveTo>
                        <a:pt x="0" y="0"/>
                      </a:moveTo>
                      <a:cubicBezTo>
                        <a:pt x="25" y="0"/>
                        <a:pt x="46" y="21"/>
                        <a:pt x="46" y="47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72400" tIns="36200" rIns="72400" bIns="362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522" name="Google Shape;5522;p188"/>
                <p:cNvSpPr/>
                <p:nvPr/>
              </p:nvSpPr>
              <p:spPr>
                <a:xfrm>
                  <a:off x="7749590" y="2916113"/>
                  <a:ext cx="150035" cy="148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" h="62" extrusionOk="0">
                      <a:moveTo>
                        <a:pt x="0" y="0"/>
                      </a:moveTo>
                      <a:cubicBezTo>
                        <a:pt x="34" y="0"/>
                        <a:pt x="62" y="27"/>
                        <a:pt x="62" y="62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72400" tIns="36200" rIns="72400" bIns="362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523" name="Google Shape;5523;p188"/>
                <p:cNvSpPr/>
                <p:nvPr/>
              </p:nvSpPr>
              <p:spPr>
                <a:xfrm>
                  <a:off x="7749625" y="2876913"/>
                  <a:ext cx="186983" cy="188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" h="78" extrusionOk="0">
                      <a:moveTo>
                        <a:pt x="0" y="0"/>
                      </a:moveTo>
                      <a:cubicBezTo>
                        <a:pt x="42" y="0"/>
                        <a:pt x="77" y="35"/>
                        <a:pt x="77" y="78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72400" tIns="36200" rIns="72400" bIns="362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524" name="Google Shape;5524;p188"/>
              <p:cNvSpPr/>
              <p:nvPr/>
            </p:nvSpPr>
            <p:spPr>
              <a:xfrm>
                <a:off x="5900501" y="5653212"/>
                <a:ext cx="57000" cy="57000"/>
              </a:xfrm>
              <a:prstGeom prst="ellipse">
                <a:avLst/>
              </a:prstGeom>
              <a:solidFill>
                <a:srgbClr val="34343B"/>
              </a:solidFill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5525" name="Google Shape;5525;p188"/>
          <p:cNvGrpSpPr/>
          <p:nvPr/>
        </p:nvGrpSpPr>
        <p:grpSpPr>
          <a:xfrm>
            <a:off x="6990095" y="4647759"/>
            <a:ext cx="3027364" cy="731732"/>
            <a:chOff x="960129" y="4599348"/>
            <a:chExt cx="3383286" cy="817670"/>
          </a:xfrm>
        </p:grpSpPr>
        <p:grpSp>
          <p:nvGrpSpPr>
            <p:cNvPr id="5526" name="Google Shape;5526;p188"/>
            <p:cNvGrpSpPr/>
            <p:nvPr/>
          </p:nvGrpSpPr>
          <p:grpSpPr>
            <a:xfrm>
              <a:off x="1785766" y="4763598"/>
              <a:ext cx="548700" cy="535473"/>
              <a:chOff x="1912629" y="4904349"/>
              <a:chExt cx="548700" cy="535473"/>
            </a:xfrm>
          </p:grpSpPr>
          <p:sp>
            <p:nvSpPr>
              <p:cNvPr id="5527" name="Google Shape;5527;p188"/>
              <p:cNvSpPr/>
              <p:nvPr/>
            </p:nvSpPr>
            <p:spPr>
              <a:xfrm>
                <a:off x="1912629" y="4904349"/>
                <a:ext cx="548700" cy="639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28" name="Google Shape;5528;p188"/>
              <p:cNvSpPr/>
              <p:nvPr/>
            </p:nvSpPr>
            <p:spPr>
              <a:xfrm>
                <a:off x="1912629" y="5059566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29" name="Google Shape;5529;p188"/>
              <p:cNvSpPr/>
              <p:nvPr/>
            </p:nvSpPr>
            <p:spPr>
              <a:xfrm>
                <a:off x="1912629" y="5216694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30" name="Google Shape;5530;p188"/>
              <p:cNvSpPr/>
              <p:nvPr/>
            </p:nvSpPr>
            <p:spPr>
              <a:xfrm>
                <a:off x="1912629" y="5373822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531" name="Google Shape;5531;p188"/>
            <p:cNvGrpSpPr/>
            <p:nvPr/>
          </p:nvGrpSpPr>
          <p:grpSpPr>
            <a:xfrm>
              <a:off x="2611403" y="4753979"/>
              <a:ext cx="548584" cy="594509"/>
              <a:chOff x="2692208" y="4894730"/>
              <a:chExt cx="548584" cy="594509"/>
            </a:xfrm>
          </p:grpSpPr>
          <p:grpSp>
            <p:nvGrpSpPr>
              <p:cNvPr id="5532" name="Google Shape;5532;p188"/>
              <p:cNvGrpSpPr/>
              <p:nvPr/>
            </p:nvGrpSpPr>
            <p:grpSpPr>
              <a:xfrm>
                <a:off x="2692208" y="4894730"/>
                <a:ext cx="548584" cy="112364"/>
                <a:chOff x="2692208" y="4891555"/>
                <a:chExt cx="548584" cy="112364"/>
              </a:xfrm>
            </p:grpSpPr>
            <p:sp>
              <p:nvSpPr>
                <p:cNvPr id="5533" name="Google Shape;5533;p188"/>
                <p:cNvSpPr/>
                <p:nvPr/>
              </p:nvSpPr>
              <p:spPr>
                <a:xfrm>
                  <a:off x="2799672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34" name="Google Shape;5534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35" name="Google Shape;5535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36" name="Google Shape;5536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37" name="Google Shape;5537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38" name="Google Shape;5538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39" name="Google Shape;5539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0" name="Google Shape;5540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5541" name="Google Shape;5541;p188"/>
              <p:cNvGrpSpPr/>
              <p:nvPr/>
            </p:nvGrpSpPr>
            <p:grpSpPr>
              <a:xfrm>
                <a:off x="2692208" y="5055445"/>
                <a:ext cx="548584" cy="112364"/>
                <a:chOff x="2692208" y="4891555"/>
                <a:chExt cx="548584" cy="112364"/>
              </a:xfrm>
            </p:grpSpPr>
            <p:sp>
              <p:nvSpPr>
                <p:cNvPr id="5542" name="Google Shape;5542;p188"/>
                <p:cNvSpPr/>
                <p:nvPr/>
              </p:nvSpPr>
              <p:spPr>
                <a:xfrm>
                  <a:off x="3069218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43" name="Google Shape;5543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44" name="Google Shape;5544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45" name="Google Shape;5545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6" name="Google Shape;5546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7" name="Google Shape;5547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8" name="Google Shape;5548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9" name="Google Shape;5549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5550" name="Google Shape;5550;p188"/>
              <p:cNvGrpSpPr/>
              <p:nvPr/>
            </p:nvGrpSpPr>
            <p:grpSpPr>
              <a:xfrm>
                <a:off x="2692208" y="5216160"/>
                <a:ext cx="548584" cy="112364"/>
                <a:chOff x="2692208" y="4891555"/>
                <a:chExt cx="548584" cy="112364"/>
              </a:xfrm>
            </p:grpSpPr>
            <p:sp>
              <p:nvSpPr>
                <p:cNvPr id="5551" name="Google Shape;5551;p188"/>
                <p:cNvSpPr/>
                <p:nvPr/>
              </p:nvSpPr>
              <p:spPr>
                <a:xfrm>
                  <a:off x="2936300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52" name="Google Shape;5552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53" name="Google Shape;5553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54" name="Google Shape;5554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5" name="Google Shape;5555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6" name="Google Shape;5556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7" name="Google Shape;5557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8" name="Google Shape;5558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5559" name="Google Shape;5559;p188"/>
              <p:cNvGrpSpPr/>
              <p:nvPr/>
            </p:nvGrpSpPr>
            <p:grpSpPr>
              <a:xfrm>
                <a:off x="2692208" y="5376875"/>
                <a:ext cx="548584" cy="112364"/>
                <a:chOff x="2692208" y="4891555"/>
                <a:chExt cx="548584" cy="112364"/>
              </a:xfrm>
            </p:grpSpPr>
            <p:sp>
              <p:nvSpPr>
                <p:cNvPr id="5560" name="Google Shape;5560;p188"/>
                <p:cNvSpPr/>
                <p:nvPr/>
              </p:nvSpPr>
              <p:spPr>
                <a:xfrm>
                  <a:off x="2799672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61" name="Google Shape;5561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62" name="Google Shape;5562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63" name="Google Shape;5563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4" name="Google Shape;5564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5" name="Google Shape;5565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6" name="Google Shape;5566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7" name="Google Shape;5567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</p:grpSp>
        <p:grpSp>
          <p:nvGrpSpPr>
            <p:cNvPr id="5568" name="Google Shape;5568;p188"/>
            <p:cNvGrpSpPr/>
            <p:nvPr/>
          </p:nvGrpSpPr>
          <p:grpSpPr>
            <a:xfrm>
              <a:off x="960129" y="4763598"/>
              <a:ext cx="548700" cy="535473"/>
              <a:chOff x="1912629" y="4904349"/>
              <a:chExt cx="548700" cy="535473"/>
            </a:xfrm>
          </p:grpSpPr>
          <p:sp>
            <p:nvSpPr>
              <p:cNvPr id="5569" name="Google Shape;5569;p188"/>
              <p:cNvSpPr/>
              <p:nvPr/>
            </p:nvSpPr>
            <p:spPr>
              <a:xfrm>
                <a:off x="1912629" y="4904349"/>
                <a:ext cx="548700" cy="639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70" name="Google Shape;5570;p188"/>
              <p:cNvSpPr/>
              <p:nvPr/>
            </p:nvSpPr>
            <p:spPr>
              <a:xfrm>
                <a:off x="1912629" y="5059566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71" name="Google Shape;5571;p188"/>
              <p:cNvSpPr/>
              <p:nvPr/>
            </p:nvSpPr>
            <p:spPr>
              <a:xfrm>
                <a:off x="1912629" y="5216694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72" name="Google Shape;5572;p188"/>
              <p:cNvSpPr/>
              <p:nvPr/>
            </p:nvSpPr>
            <p:spPr>
              <a:xfrm>
                <a:off x="1912629" y="5373822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573" name="Google Shape;5573;p188"/>
            <p:cNvSpPr/>
            <p:nvPr/>
          </p:nvSpPr>
          <p:spPr>
            <a:xfrm>
              <a:off x="3437040" y="4599348"/>
              <a:ext cx="228141" cy="817670"/>
            </a:xfrm>
            <a:custGeom>
              <a:avLst/>
              <a:gdLst/>
              <a:ahLst/>
              <a:cxnLst/>
              <a:rect l="l" t="t" r="r" b="b"/>
              <a:pathLst>
                <a:path w="297252" h="1018903" extrusionOk="0">
                  <a:moveTo>
                    <a:pt x="0" y="0"/>
                  </a:moveTo>
                  <a:lnTo>
                    <a:pt x="297252" y="509452"/>
                  </a:lnTo>
                  <a:lnTo>
                    <a:pt x="0" y="1018903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4" name="Google Shape;5574;p188"/>
            <p:cNvSpPr/>
            <p:nvPr/>
          </p:nvSpPr>
          <p:spPr>
            <a:xfrm>
              <a:off x="3867315" y="4831729"/>
              <a:ext cx="476100" cy="3345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95%</a:t>
              </a:r>
              <a:endParaRPr sz="1400"/>
            </a:p>
          </p:txBody>
        </p:sp>
      </p:grpSp>
      <p:grpSp>
        <p:nvGrpSpPr>
          <p:cNvPr id="5576" name="Google Shape;5576;p188"/>
          <p:cNvGrpSpPr/>
          <p:nvPr/>
        </p:nvGrpSpPr>
        <p:grpSpPr>
          <a:xfrm>
            <a:off x="1407336" y="4192782"/>
            <a:ext cx="2259013" cy="1271784"/>
            <a:chOff x="1124117" y="4110783"/>
            <a:chExt cx="2615507" cy="1462493"/>
          </a:xfrm>
        </p:grpSpPr>
        <p:grpSp>
          <p:nvGrpSpPr>
            <p:cNvPr id="5577" name="Google Shape;5577;p188"/>
            <p:cNvGrpSpPr/>
            <p:nvPr/>
          </p:nvGrpSpPr>
          <p:grpSpPr>
            <a:xfrm>
              <a:off x="1124117" y="4110783"/>
              <a:ext cx="2093133" cy="1462493"/>
              <a:chOff x="1706565" y="2222055"/>
              <a:chExt cx="367500" cy="267900"/>
            </a:xfrm>
          </p:grpSpPr>
          <p:grpSp>
            <p:nvGrpSpPr>
              <p:cNvPr id="5578" name="Google Shape;5578;p188"/>
              <p:cNvGrpSpPr/>
              <p:nvPr/>
            </p:nvGrpSpPr>
            <p:grpSpPr>
              <a:xfrm>
                <a:off x="1738130" y="2257950"/>
                <a:ext cx="204609" cy="199264"/>
                <a:chOff x="1047750" y="3578225"/>
                <a:chExt cx="368400" cy="358775"/>
              </a:xfrm>
            </p:grpSpPr>
            <p:cxnSp>
              <p:nvCxnSpPr>
                <p:cNvPr id="5579" name="Google Shape;5579;p188"/>
                <p:cNvCxnSpPr/>
                <p:nvPr/>
              </p:nvCxnSpPr>
              <p:spPr>
                <a:xfrm>
                  <a:off x="1047750" y="3578225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580" name="Google Shape;5580;p188"/>
                <p:cNvCxnSpPr/>
                <p:nvPr/>
              </p:nvCxnSpPr>
              <p:spPr>
                <a:xfrm>
                  <a:off x="1047750" y="3697817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581" name="Google Shape;5581;p188"/>
                <p:cNvCxnSpPr/>
                <p:nvPr/>
              </p:nvCxnSpPr>
              <p:spPr>
                <a:xfrm>
                  <a:off x="1047750" y="3817409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582" name="Google Shape;5582;p188"/>
                <p:cNvCxnSpPr/>
                <p:nvPr/>
              </p:nvCxnSpPr>
              <p:spPr>
                <a:xfrm>
                  <a:off x="1047750" y="3937000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583" name="Google Shape;5583;p188"/>
              <p:cNvSpPr/>
              <p:nvPr/>
            </p:nvSpPr>
            <p:spPr>
              <a:xfrm>
                <a:off x="1706565" y="2222055"/>
                <a:ext cx="367500" cy="2679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584" name="Google Shape;5584;p188"/>
            <p:cNvSpPr txBox="1"/>
            <p:nvPr/>
          </p:nvSpPr>
          <p:spPr>
            <a:xfrm>
              <a:off x="2691440" y="4235267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80%</a:t>
              </a:r>
              <a:endParaRPr sz="1400"/>
            </a:p>
          </p:txBody>
        </p:sp>
        <p:sp>
          <p:nvSpPr>
            <p:cNvPr id="5585" name="Google Shape;5585;p188"/>
            <p:cNvSpPr txBox="1"/>
            <p:nvPr/>
          </p:nvSpPr>
          <p:spPr>
            <a:xfrm>
              <a:off x="2710156" y="4572070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75%</a:t>
              </a:r>
              <a:endParaRPr sz="1400"/>
            </a:p>
          </p:txBody>
        </p:sp>
        <p:sp>
          <p:nvSpPr>
            <p:cNvPr id="5586" name="Google Shape;5586;p188"/>
            <p:cNvSpPr txBox="1"/>
            <p:nvPr/>
          </p:nvSpPr>
          <p:spPr>
            <a:xfrm>
              <a:off x="2709697" y="4965296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90%</a:t>
              </a:r>
              <a:endParaRPr sz="1400"/>
            </a:p>
          </p:txBody>
        </p:sp>
        <p:sp>
          <p:nvSpPr>
            <p:cNvPr id="5587" name="Google Shape;5587;p188"/>
            <p:cNvSpPr/>
            <p:nvPr/>
          </p:nvSpPr>
          <p:spPr>
            <a:xfrm>
              <a:off x="3454624" y="4122351"/>
              <a:ext cx="285000" cy="285000"/>
            </a:xfrm>
            <a:prstGeom prst="smileyFace">
              <a:avLst>
                <a:gd name="adj" fmla="val -1251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8" name="Google Shape;5588;p188"/>
            <p:cNvSpPr txBox="1"/>
            <p:nvPr/>
          </p:nvSpPr>
          <p:spPr>
            <a:xfrm>
              <a:off x="2709697" y="5310522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85%</a:t>
              </a:r>
              <a:endParaRPr sz="1400"/>
            </a:p>
          </p:txBody>
        </p:sp>
        <p:sp>
          <p:nvSpPr>
            <p:cNvPr id="5589" name="Google Shape;5589;p188"/>
            <p:cNvSpPr/>
            <p:nvPr/>
          </p:nvSpPr>
          <p:spPr>
            <a:xfrm>
              <a:off x="3452021" y="4514781"/>
              <a:ext cx="285000" cy="285000"/>
            </a:xfrm>
            <a:prstGeom prst="smileyFace">
              <a:avLst>
                <a:gd name="adj" fmla="val -4653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0" name="Google Shape;5590;p188"/>
            <p:cNvSpPr/>
            <p:nvPr/>
          </p:nvSpPr>
          <p:spPr>
            <a:xfrm>
              <a:off x="3451555" y="4879160"/>
              <a:ext cx="285000" cy="285000"/>
            </a:xfrm>
            <a:prstGeom prst="smileyFace">
              <a:avLst>
                <a:gd name="adj" fmla="val 4653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1" name="Google Shape;5591;p188"/>
            <p:cNvSpPr/>
            <p:nvPr/>
          </p:nvSpPr>
          <p:spPr>
            <a:xfrm>
              <a:off x="3448952" y="5255406"/>
              <a:ext cx="285000" cy="285000"/>
            </a:xfrm>
            <a:prstGeom prst="smileyFace">
              <a:avLst>
                <a:gd name="adj" fmla="val -267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6" name="Google Shape;5596;p189"/>
          <p:cNvSpPr txBox="1">
            <a:spLocks noGrp="1"/>
          </p:cNvSpPr>
          <p:nvPr>
            <p:ph type="title"/>
          </p:nvPr>
        </p:nvSpPr>
        <p:spPr>
          <a:xfrm>
            <a:off x="322300" y="2609725"/>
            <a:ext cx="83790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Azure Machine Learning Pipelines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" name="Google Shape;5601;p190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Azure Machine Learning Pipelines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2" name="Google Shape;5602;p190"/>
          <p:cNvSpPr/>
          <p:nvPr/>
        </p:nvSpPr>
        <p:spPr>
          <a:xfrm>
            <a:off x="1103372" y="3500943"/>
            <a:ext cx="575400" cy="756000"/>
          </a:xfrm>
          <a:prstGeom prst="can">
            <a:avLst>
              <a:gd name="adj" fmla="val 3953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46275" rIns="0" bIns="146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03" name="Google Shape;5603;p190"/>
          <p:cNvSpPr txBox="1"/>
          <p:nvPr/>
        </p:nvSpPr>
        <p:spPr>
          <a:xfrm>
            <a:off x="2224846" y="1733997"/>
            <a:ext cx="166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/>
          </a:p>
        </p:txBody>
      </p:sp>
      <p:sp>
        <p:nvSpPr>
          <p:cNvPr id="5604" name="Google Shape;5604;p190"/>
          <p:cNvSpPr txBox="1"/>
          <p:nvPr/>
        </p:nvSpPr>
        <p:spPr>
          <a:xfrm>
            <a:off x="5388204" y="1733997"/>
            <a:ext cx="256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&amp; train models</a:t>
            </a:r>
            <a:endParaRPr sz="1400"/>
          </a:p>
        </p:txBody>
      </p:sp>
      <p:sp>
        <p:nvSpPr>
          <p:cNvPr id="5605" name="Google Shape;5605;p190"/>
          <p:cNvSpPr txBox="1"/>
          <p:nvPr/>
        </p:nvSpPr>
        <p:spPr>
          <a:xfrm>
            <a:off x="8873681" y="1733997"/>
            <a:ext cx="2155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 &amp; predict</a:t>
            </a:r>
            <a:endParaRPr sz="1400"/>
          </a:p>
        </p:txBody>
      </p:sp>
      <p:sp>
        <p:nvSpPr>
          <p:cNvPr id="5606" name="Google Shape;5606;p190"/>
          <p:cNvSpPr/>
          <p:nvPr/>
        </p:nvSpPr>
        <p:spPr>
          <a:xfrm>
            <a:off x="4574080" y="1687831"/>
            <a:ext cx="156591" cy="313182"/>
          </a:xfrm>
          <a:custGeom>
            <a:avLst/>
            <a:gdLst/>
            <a:ahLst/>
            <a:cxnLst/>
            <a:rect l="l" t="t" r="r" b="b"/>
            <a:pathLst>
              <a:path w="457200" h="914400" extrusionOk="0">
                <a:moveTo>
                  <a:pt x="0" y="0"/>
                </a:moveTo>
                <a:lnTo>
                  <a:pt x="457200" y="457200"/>
                </a:lnTo>
                <a:lnTo>
                  <a:pt x="0" y="91440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07" name="Google Shape;5607;p190"/>
          <p:cNvSpPr/>
          <p:nvPr/>
        </p:nvSpPr>
        <p:spPr>
          <a:xfrm>
            <a:off x="8343533" y="1687831"/>
            <a:ext cx="156591" cy="313182"/>
          </a:xfrm>
          <a:custGeom>
            <a:avLst/>
            <a:gdLst/>
            <a:ahLst/>
            <a:cxnLst/>
            <a:rect l="l" t="t" r="r" b="b"/>
            <a:pathLst>
              <a:path w="457200" h="914400" extrusionOk="0">
                <a:moveTo>
                  <a:pt x="0" y="0"/>
                </a:moveTo>
                <a:lnTo>
                  <a:pt x="457200" y="457200"/>
                </a:lnTo>
                <a:lnTo>
                  <a:pt x="0" y="91440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08" name="Google Shape;5608;p190"/>
          <p:cNvSpPr txBox="1"/>
          <p:nvPr/>
        </p:nvSpPr>
        <p:spPr>
          <a:xfrm>
            <a:off x="847406" y="4338378"/>
            <a:ext cx="10872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storage locations</a:t>
            </a:r>
            <a:endParaRPr sz="1400"/>
          </a:p>
        </p:txBody>
      </p:sp>
      <p:sp>
        <p:nvSpPr>
          <p:cNvPr id="5609" name="Google Shape;5609;p190"/>
          <p:cNvSpPr txBox="1"/>
          <p:nvPr/>
        </p:nvSpPr>
        <p:spPr>
          <a:xfrm>
            <a:off x="785731" y="2532972"/>
            <a:ext cx="1210500" cy="3174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ingestion</a:t>
            </a:r>
            <a:endParaRPr sz="1400"/>
          </a:p>
        </p:txBody>
      </p:sp>
      <p:sp>
        <p:nvSpPr>
          <p:cNvPr id="5610" name="Google Shape;5610;p190"/>
          <p:cNvSpPr txBox="1"/>
          <p:nvPr/>
        </p:nvSpPr>
        <p:spPr>
          <a:xfrm>
            <a:off x="2302214" y="2367112"/>
            <a:ext cx="2129700" cy="23274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Preparation</a:t>
            </a:r>
            <a:endParaRPr sz="1400"/>
          </a:p>
        </p:txBody>
      </p:sp>
      <p:sp>
        <p:nvSpPr>
          <p:cNvPr id="5611" name="Google Shape;5611;p190"/>
          <p:cNvSpPr txBox="1"/>
          <p:nvPr/>
        </p:nvSpPr>
        <p:spPr>
          <a:xfrm>
            <a:off x="5396832" y="2377370"/>
            <a:ext cx="2664600" cy="23169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building &amp; training</a:t>
            </a:r>
            <a:endParaRPr sz="1400"/>
          </a:p>
        </p:txBody>
      </p:sp>
      <p:sp>
        <p:nvSpPr>
          <p:cNvPr id="5612" name="Google Shape;5612;p190"/>
          <p:cNvSpPr txBox="1"/>
          <p:nvPr/>
        </p:nvSpPr>
        <p:spPr>
          <a:xfrm>
            <a:off x="9091039" y="2377370"/>
            <a:ext cx="2008500" cy="12618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deployment</a:t>
            </a:r>
            <a:endParaRPr sz="1400"/>
          </a:p>
        </p:txBody>
      </p:sp>
      <p:sp>
        <p:nvSpPr>
          <p:cNvPr id="5613" name="Google Shape;5613;p190"/>
          <p:cNvSpPr txBox="1"/>
          <p:nvPr/>
        </p:nvSpPr>
        <p:spPr>
          <a:xfrm>
            <a:off x="2445886" y="2847665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Normalization</a:t>
            </a:r>
            <a:endParaRPr sz="1400"/>
          </a:p>
        </p:txBody>
      </p:sp>
      <p:sp>
        <p:nvSpPr>
          <p:cNvPr id="5614" name="Google Shape;5614;p190"/>
          <p:cNvSpPr txBox="1"/>
          <p:nvPr/>
        </p:nvSpPr>
        <p:spPr>
          <a:xfrm>
            <a:off x="2445886" y="3319440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Transformation</a:t>
            </a:r>
            <a:endParaRPr sz="1400"/>
          </a:p>
        </p:txBody>
      </p:sp>
      <p:sp>
        <p:nvSpPr>
          <p:cNvPr id="5615" name="Google Shape;5615;p190"/>
          <p:cNvSpPr txBox="1"/>
          <p:nvPr/>
        </p:nvSpPr>
        <p:spPr>
          <a:xfrm>
            <a:off x="2445886" y="3791216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Validation</a:t>
            </a:r>
            <a:endParaRPr sz="1400"/>
          </a:p>
        </p:txBody>
      </p:sp>
      <p:sp>
        <p:nvSpPr>
          <p:cNvPr id="5616" name="Google Shape;5616;p190"/>
          <p:cNvSpPr txBox="1"/>
          <p:nvPr/>
        </p:nvSpPr>
        <p:spPr>
          <a:xfrm>
            <a:off x="2436053" y="4262991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Featurization</a:t>
            </a:r>
            <a:endParaRPr sz="1400"/>
          </a:p>
        </p:txBody>
      </p:sp>
      <p:sp>
        <p:nvSpPr>
          <p:cNvPr id="5617" name="Google Shape;5617;p190"/>
          <p:cNvSpPr txBox="1"/>
          <p:nvPr/>
        </p:nvSpPr>
        <p:spPr>
          <a:xfrm>
            <a:off x="5531795" y="2847665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Hyper-parameter tuning</a:t>
            </a:r>
            <a:endParaRPr sz="1400"/>
          </a:p>
        </p:txBody>
      </p:sp>
      <p:sp>
        <p:nvSpPr>
          <p:cNvPr id="5618" name="Google Shape;5618;p190"/>
          <p:cNvSpPr txBox="1"/>
          <p:nvPr/>
        </p:nvSpPr>
        <p:spPr>
          <a:xfrm>
            <a:off x="5531795" y="3316870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 model selection</a:t>
            </a:r>
            <a:endParaRPr sz="1400"/>
          </a:p>
        </p:txBody>
      </p:sp>
      <p:sp>
        <p:nvSpPr>
          <p:cNvPr id="5619" name="Google Shape;5619;p190"/>
          <p:cNvSpPr txBox="1"/>
          <p:nvPr/>
        </p:nvSpPr>
        <p:spPr>
          <a:xfrm>
            <a:off x="5531795" y="3794514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testing</a:t>
            </a:r>
            <a:endParaRPr sz="1400"/>
          </a:p>
        </p:txBody>
      </p:sp>
      <p:sp>
        <p:nvSpPr>
          <p:cNvPr id="5620" name="Google Shape;5620;p190"/>
          <p:cNvSpPr txBox="1"/>
          <p:nvPr/>
        </p:nvSpPr>
        <p:spPr>
          <a:xfrm>
            <a:off x="5526797" y="4270804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validation</a:t>
            </a:r>
            <a:endParaRPr sz="1400"/>
          </a:p>
        </p:txBody>
      </p:sp>
      <p:sp>
        <p:nvSpPr>
          <p:cNvPr id="5621" name="Google Shape;5621;p190"/>
          <p:cNvSpPr txBox="1"/>
          <p:nvPr/>
        </p:nvSpPr>
        <p:spPr>
          <a:xfrm>
            <a:off x="9278247" y="2847665"/>
            <a:ext cx="16476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Deployment</a:t>
            </a:r>
            <a:endParaRPr sz="1400"/>
          </a:p>
        </p:txBody>
      </p:sp>
      <p:sp>
        <p:nvSpPr>
          <p:cNvPr id="5622" name="Google Shape;5622;p190"/>
          <p:cNvSpPr txBox="1"/>
          <p:nvPr/>
        </p:nvSpPr>
        <p:spPr>
          <a:xfrm>
            <a:off x="9278247" y="3243472"/>
            <a:ext cx="16476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Batch scoring</a:t>
            </a:r>
            <a:endParaRPr sz="1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7" name="Google Shape;5627;p191"/>
          <p:cNvSpPr/>
          <p:nvPr/>
        </p:nvSpPr>
        <p:spPr>
          <a:xfrm>
            <a:off x="1103372" y="3500943"/>
            <a:ext cx="575400" cy="756000"/>
          </a:xfrm>
          <a:prstGeom prst="can">
            <a:avLst>
              <a:gd name="adj" fmla="val 3953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46275" rIns="0" bIns="146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28" name="Google Shape;5628;p191"/>
          <p:cNvSpPr txBox="1"/>
          <p:nvPr/>
        </p:nvSpPr>
        <p:spPr>
          <a:xfrm>
            <a:off x="2224846" y="1733997"/>
            <a:ext cx="166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/>
          </a:p>
        </p:txBody>
      </p:sp>
      <p:sp>
        <p:nvSpPr>
          <p:cNvPr id="5629" name="Google Shape;5629;p191"/>
          <p:cNvSpPr txBox="1"/>
          <p:nvPr/>
        </p:nvSpPr>
        <p:spPr>
          <a:xfrm>
            <a:off x="5388204" y="1733997"/>
            <a:ext cx="256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&amp; train models</a:t>
            </a:r>
            <a:endParaRPr sz="1400"/>
          </a:p>
        </p:txBody>
      </p:sp>
      <p:sp>
        <p:nvSpPr>
          <p:cNvPr id="5630" name="Google Shape;5630;p191"/>
          <p:cNvSpPr txBox="1"/>
          <p:nvPr/>
        </p:nvSpPr>
        <p:spPr>
          <a:xfrm>
            <a:off x="8873681" y="1733997"/>
            <a:ext cx="2155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 &amp; predict</a:t>
            </a:r>
            <a:endParaRPr sz="1400"/>
          </a:p>
        </p:txBody>
      </p:sp>
      <p:sp>
        <p:nvSpPr>
          <p:cNvPr id="5631" name="Google Shape;5631;p191"/>
          <p:cNvSpPr/>
          <p:nvPr/>
        </p:nvSpPr>
        <p:spPr>
          <a:xfrm>
            <a:off x="4574080" y="1687831"/>
            <a:ext cx="156591" cy="313182"/>
          </a:xfrm>
          <a:custGeom>
            <a:avLst/>
            <a:gdLst/>
            <a:ahLst/>
            <a:cxnLst/>
            <a:rect l="l" t="t" r="r" b="b"/>
            <a:pathLst>
              <a:path w="457200" h="914400" extrusionOk="0">
                <a:moveTo>
                  <a:pt x="0" y="0"/>
                </a:moveTo>
                <a:lnTo>
                  <a:pt x="457200" y="457200"/>
                </a:lnTo>
                <a:lnTo>
                  <a:pt x="0" y="91440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32" name="Google Shape;5632;p191"/>
          <p:cNvSpPr/>
          <p:nvPr/>
        </p:nvSpPr>
        <p:spPr>
          <a:xfrm>
            <a:off x="8343533" y="1687831"/>
            <a:ext cx="156591" cy="313182"/>
          </a:xfrm>
          <a:custGeom>
            <a:avLst/>
            <a:gdLst/>
            <a:ahLst/>
            <a:cxnLst/>
            <a:rect l="l" t="t" r="r" b="b"/>
            <a:pathLst>
              <a:path w="457200" h="914400" extrusionOk="0">
                <a:moveTo>
                  <a:pt x="0" y="0"/>
                </a:moveTo>
                <a:lnTo>
                  <a:pt x="457200" y="457200"/>
                </a:lnTo>
                <a:lnTo>
                  <a:pt x="0" y="91440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33" name="Google Shape;5633;p191"/>
          <p:cNvSpPr txBox="1"/>
          <p:nvPr/>
        </p:nvSpPr>
        <p:spPr>
          <a:xfrm>
            <a:off x="847406" y="4338378"/>
            <a:ext cx="10872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storage locations</a:t>
            </a:r>
            <a:endParaRPr sz="1400"/>
          </a:p>
        </p:txBody>
      </p:sp>
      <p:sp>
        <p:nvSpPr>
          <p:cNvPr id="5634" name="Google Shape;5634;p191"/>
          <p:cNvSpPr txBox="1"/>
          <p:nvPr/>
        </p:nvSpPr>
        <p:spPr>
          <a:xfrm>
            <a:off x="785731" y="2532972"/>
            <a:ext cx="1210500" cy="3174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ingestion</a:t>
            </a:r>
            <a:endParaRPr sz="1400"/>
          </a:p>
        </p:txBody>
      </p:sp>
      <p:sp>
        <p:nvSpPr>
          <p:cNvPr id="5635" name="Google Shape;5635;p191"/>
          <p:cNvSpPr txBox="1"/>
          <p:nvPr/>
        </p:nvSpPr>
        <p:spPr>
          <a:xfrm>
            <a:off x="2302214" y="2367112"/>
            <a:ext cx="2129700" cy="23274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Preparation</a:t>
            </a:r>
            <a:endParaRPr sz="1400"/>
          </a:p>
        </p:txBody>
      </p:sp>
      <p:sp>
        <p:nvSpPr>
          <p:cNvPr id="5636" name="Google Shape;5636;p191"/>
          <p:cNvSpPr txBox="1"/>
          <p:nvPr/>
        </p:nvSpPr>
        <p:spPr>
          <a:xfrm>
            <a:off x="5396832" y="2377370"/>
            <a:ext cx="2664600" cy="23169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building &amp; training</a:t>
            </a:r>
            <a:endParaRPr sz="1400"/>
          </a:p>
        </p:txBody>
      </p:sp>
      <p:sp>
        <p:nvSpPr>
          <p:cNvPr id="5637" name="Google Shape;5637;p191"/>
          <p:cNvSpPr txBox="1"/>
          <p:nvPr/>
        </p:nvSpPr>
        <p:spPr>
          <a:xfrm>
            <a:off x="9091039" y="2377370"/>
            <a:ext cx="2008500" cy="12618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deployment</a:t>
            </a:r>
            <a:endParaRPr sz="1400"/>
          </a:p>
        </p:txBody>
      </p:sp>
      <p:cxnSp>
        <p:nvCxnSpPr>
          <p:cNvPr id="5638" name="Google Shape;5638;p191"/>
          <p:cNvCxnSpPr>
            <a:endCxn id="5634" idx="2"/>
          </p:cNvCxnSpPr>
          <p:nvPr/>
        </p:nvCxnSpPr>
        <p:spPr>
          <a:xfrm rot="10800000">
            <a:off x="1390981" y="2850372"/>
            <a:ext cx="0" cy="5163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39" name="Google Shape;5639;p191"/>
          <p:cNvCxnSpPr>
            <a:stCxn id="5634" idx="3"/>
          </p:cNvCxnSpPr>
          <p:nvPr/>
        </p:nvCxnSpPr>
        <p:spPr>
          <a:xfrm>
            <a:off x="1996231" y="2691672"/>
            <a:ext cx="306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640" name="Google Shape;5640;p191"/>
          <p:cNvSpPr txBox="1"/>
          <p:nvPr/>
        </p:nvSpPr>
        <p:spPr>
          <a:xfrm>
            <a:off x="2445886" y="2847665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Normalization</a:t>
            </a:r>
            <a:endParaRPr sz="1400"/>
          </a:p>
        </p:txBody>
      </p:sp>
      <p:sp>
        <p:nvSpPr>
          <p:cNvPr id="5641" name="Google Shape;5641;p191"/>
          <p:cNvSpPr txBox="1"/>
          <p:nvPr/>
        </p:nvSpPr>
        <p:spPr>
          <a:xfrm>
            <a:off x="2445886" y="3319440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Transformation</a:t>
            </a:r>
            <a:endParaRPr sz="1400"/>
          </a:p>
        </p:txBody>
      </p:sp>
      <p:sp>
        <p:nvSpPr>
          <p:cNvPr id="5642" name="Google Shape;5642;p191"/>
          <p:cNvSpPr txBox="1"/>
          <p:nvPr/>
        </p:nvSpPr>
        <p:spPr>
          <a:xfrm>
            <a:off x="2445886" y="3791216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Validation</a:t>
            </a:r>
            <a:endParaRPr sz="1400"/>
          </a:p>
        </p:txBody>
      </p:sp>
      <p:sp>
        <p:nvSpPr>
          <p:cNvPr id="5643" name="Google Shape;5643;p191"/>
          <p:cNvSpPr txBox="1"/>
          <p:nvPr/>
        </p:nvSpPr>
        <p:spPr>
          <a:xfrm>
            <a:off x="2436053" y="4262991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Featurization</a:t>
            </a:r>
            <a:endParaRPr sz="1400"/>
          </a:p>
        </p:txBody>
      </p:sp>
      <p:sp>
        <p:nvSpPr>
          <p:cNvPr id="5644" name="Google Shape;5644;p191"/>
          <p:cNvSpPr txBox="1"/>
          <p:nvPr/>
        </p:nvSpPr>
        <p:spPr>
          <a:xfrm>
            <a:off x="5531795" y="2847665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Hyper-parameter tuning</a:t>
            </a:r>
            <a:endParaRPr sz="1400"/>
          </a:p>
        </p:txBody>
      </p:sp>
      <p:sp>
        <p:nvSpPr>
          <p:cNvPr id="5645" name="Google Shape;5645;p191"/>
          <p:cNvSpPr txBox="1"/>
          <p:nvPr/>
        </p:nvSpPr>
        <p:spPr>
          <a:xfrm>
            <a:off x="5531795" y="3316870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 model selection</a:t>
            </a:r>
            <a:endParaRPr sz="1400"/>
          </a:p>
        </p:txBody>
      </p:sp>
      <p:sp>
        <p:nvSpPr>
          <p:cNvPr id="5646" name="Google Shape;5646;p191"/>
          <p:cNvSpPr txBox="1"/>
          <p:nvPr/>
        </p:nvSpPr>
        <p:spPr>
          <a:xfrm>
            <a:off x="5531795" y="3794514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testing</a:t>
            </a:r>
            <a:endParaRPr sz="1400"/>
          </a:p>
        </p:txBody>
      </p:sp>
      <p:sp>
        <p:nvSpPr>
          <p:cNvPr id="5647" name="Google Shape;5647;p191"/>
          <p:cNvSpPr txBox="1"/>
          <p:nvPr/>
        </p:nvSpPr>
        <p:spPr>
          <a:xfrm>
            <a:off x="5526797" y="4270804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validation</a:t>
            </a:r>
            <a:endParaRPr sz="1400"/>
          </a:p>
        </p:txBody>
      </p:sp>
      <p:cxnSp>
        <p:nvCxnSpPr>
          <p:cNvPr id="5648" name="Google Shape;5648;p191"/>
          <p:cNvCxnSpPr>
            <a:stCxn id="5635" idx="3"/>
            <a:endCxn id="5636" idx="1"/>
          </p:cNvCxnSpPr>
          <p:nvPr/>
        </p:nvCxnSpPr>
        <p:spPr>
          <a:xfrm>
            <a:off x="4431914" y="3530812"/>
            <a:ext cx="964800" cy="5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649" name="Google Shape;5649;p191"/>
          <p:cNvSpPr txBox="1"/>
          <p:nvPr/>
        </p:nvSpPr>
        <p:spPr>
          <a:xfrm>
            <a:off x="9278247" y="2847665"/>
            <a:ext cx="16476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Deployment</a:t>
            </a:r>
            <a:endParaRPr sz="1400"/>
          </a:p>
        </p:txBody>
      </p:sp>
      <p:sp>
        <p:nvSpPr>
          <p:cNvPr id="5650" name="Google Shape;5650;p191"/>
          <p:cNvSpPr txBox="1"/>
          <p:nvPr/>
        </p:nvSpPr>
        <p:spPr>
          <a:xfrm>
            <a:off x="9278247" y="3243472"/>
            <a:ext cx="16476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Batch scoring</a:t>
            </a:r>
            <a:endParaRPr sz="1400"/>
          </a:p>
        </p:txBody>
      </p:sp>
      <p:grpSp>
        <p:nvGrpSpPr>
          <p:cNvPr id="5651" name="Google Shape;5651;p191"/>
          <p:cNvGrpSpPr/>
          <p:nvPr/>
        </p:nvGrpSpPr>
        <p:grpSpPr>
          <a:xfrm>
            <a:off x="1236953" y="3786891"/>
            <a:ext cx="308757" cy="387212"/>
            <a:chOff x="13906502" y="3886200"/>
            <a:chExt cx="619124" cy="776287"/>
          </a:xfrm>
        </p:grpSpPr>
        <p:sp>
          <p:nvSpPr>
            <p:cNvPr id="5652" name="Google Shape;5652;p191"/>
            <p:cNvSpPr/>
            <p:nvPr/>
          </p:nvSpPr>
          <p:spPr>
            <a:xfrm>
              <a:off x="14216063" y="3986213"/>
              <a:ext cx="309563" cy="595312"/>
            </a:xfrm>
            <a:custGeom>
              <a:avLst/>
              <a:gdLst/>
              <a:ahLst/>
              <a:cxnLst/>
              <a:rect l="l" t="t" r="r" b="b"/>
              <a:pathLst>
                <a:path w="81" h="157" extrusionOk="0">
                  <a:moveTo>
                    <a:pt x="29" y="0"/>
                  </a:moveTo>
                  <a:cubicBezTo>
                    <a:pt x="59" y="12"/>
                    <a:pt x="81" y="41"/>
                    <a:pt x="81" y="76"/>
                  </a:cubicBezTo>
                  <a:cubicBezTo>
                    <a:pt x="81" y="121"/>
                    <a:pt x="45" y="157"/>
                    <a:pt x="0" y="157"/>
                  </a:cubicBez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3" name="Google Shape;5653;p191"/>
            <p:cNvSpPr/>
            <p:nvPr/>
          </p:nvSpPr>
          <p:spPr>
            <a:xfrm>
              <a:off x="13906502" y="3967163"/>
              <a:ext cx="309563" cy="596900"/>
            </a:xfrm>
            <a:custGeom>
              <a:avLst/>
              <a:gdLst/>
              <a:ahLst/>
              <a:cxnLst/>
              <a:rect l="l" t="t" r="r" b="b"/>
              <a:pathLst>
                <a:path w="81" h="157" extrusionOk="0">
                  <a:moveTo>
                    <a:pt x="52" y="157"/>
                  </a:moveTo>
                  <a:cubicBezTo>
                    <a:pt x="21" y="145"/>
                    <a:pt x="0" y="116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654" name="Google Shape;5654;p191"/>
            <p:cNvCxnSpPr/>
            <p:nvPr/>
          </p:nvCxnSpPr>
          <p:spPr>
            <a:xfrm>
              <a:off x="14216063" y="4221163"/>
              <a:ext cx="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655" name="Google Shape;5655;p191"/>
            <p:cNvSpPr/>
            <p:nvPr/>
          </p:nvSpPr>
          <p:spPr>
            <a:xfrm>
              <a:off x="14177963" y="3886200"/>
              <a:ext cx="76200" cy="160337"/>
            </a:xfrm>
            <a:custGeom>
              <a:avLst/>
              <a:gdLst/>
              <a:ahLst/>
              <a:cxnLst/>
              <a:rect l="l" t="t" r="r" b="b"/>
              <a:pathLst>
                <a:path w="48" h="101" extrusionOk="0">
                  <a:moveTo>
                    <a:pt x="0" y="101"/>
                  </a:moveTo>
                  <a:lnTo>
                    <a:pt x="48" y="51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656" name="Google Shape;5656;p191"/>
            <p:cNvCxnSpPr/>
            <p:nvPr/>
          </p:nvCxnSpPr>
          <p:spPr>
            <a:xfrm>
              <a:off x="14216063" y="3967163"/>
              <a:ext cx="381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657" name="Google Shape;5657;p191"/>
            <p:cNvSpPr/>
            <p:nvPr/>
          </p:nvSpPr>
          <p:spPr>
            <a:xfrm>
              <a:off x="14177963" y="4502150"/>
              <a:ext cx="76200" cy="160337"/>
            </a:xfrm>
            <a:custGeom>
              <a:avLst/>
              <a:gdLst/>
              <a:ahLst/>
              <a:cxnLst/>
              <a:rect l="l" t="t" r="r" b="b"/>
              <a:pathLst>
                <a:path w="48" h="101" extrusionOk="0">
                  <a:moveTo>
                    <a:pt x="48" y="0"/>
                  </a:moveTo>
                  <a:lnTo>
                    <a:pt x="0" y="50"/>
                  </a:lnTo>
                  <a:lnTo>
                    <a:pt x="48" y="101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658" name="Google Shape;5658;p191"/>
            <p:cNvCxnSpPr/>
            <p:nvPr/>
          </p:nvCxnSpPr>
          <p:spPr>
            <a:xfrm rot="10800000">
              <a:off x="14177963" y="4581525"/>
              <a:ext cx="381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5659" name="Google Shape;5659;p191"/>
          <p:cNvSpPr txBox="1"/>
          <p:nvPr/>
        </p:nvSpPr>
        <p:spPr>
          <a:xfrm>
            <a:off x="2445886" y="2847665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Normalization</a:t>
            </a:r>
            <a:endParaRPr sz="1400"/>
          </a:p>
        </p:txBody>
      </p:sp>
      <p:sp>
        <p:nvSpPr>
          <p:cNvPr id="5660" name="Google Shape;5660;p191"/>
          <p:cNvSpPr txBox="1"/>
          <p:nvPr/>
        </p:nvSpPr>
        <p:spPr>
          <a:xfrm>
            <a:off x="2445886" y="3319440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Transformation</a:t>
            </a:r>
            <a:endParaRPr sz="1400"/>
          </a:p>
        </p:txBody>
      </p:sp>
      <p:sp>
        <p:nvSpPr>
          <p:cNvPr id="5661" name="Google Shape;5661;p191"/>
          <p:cNvSpPr txBox="1"/>
          <p:nvPr/>
        </p:nvSpPr>
        <p:spPr>
          <a:xfrm>
            <a:off x="2445886" y="3791216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Validation</a:t>
            </a:r>
            <a:endParaRPr sz="1400"/>
          </a:p>
        </p:txBody>
      </p:sp>
      <p:sp>
        <p:nvSpPr>
          <p:cNvPr id="5662" name="Google Shape;5662;p191"/>
          <p:cNvSpPr txBox="1"/>
          <p:nvPr/>
        </p:nvSpPr>
        <p:spPr>
          <a:xfrm>
            <a:off x="2436053" y="4262991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Featurization</a:t>
            </a:r>
            <a:endParaRPr sz="1400"/>
          </a:p>
        </p:txBody>
      </p:sp>
      <p:sp>
        <p:nvSpPr>
          <p:cNvPr id="5663" name="Google Shape;5663;p191"/>
          <p:cNvSpPr txBox="1"/>
          <p:nvPr/>
        </p:nvSpPr>
        <p:spPr>
          <a:xfrm>
            <a:off x="5531795" y="2847665"/>
            <a:ext cx="23712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Hyper-parameter tuning</a:t>
            </a:r>
            <a:endParaRPr sz="1400"/>
          </a:p>
        </p:txBody>
      </p:sp>
      <p:sp>
        <p:nvSpPr>
          <p:cNvPr id="5664" name="Google Shape;5664;p191"/>
          <p:cNvSpPr txBox="1"/>
          <p:nvPr/>
        </p:nvSpPr>
        <p:spPr>
          <a:xfrm>
            <a:off x="5531795" y="3316870"/>
            <a:ext cx="23712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 model selection</a:t>
            </a:r>
            <a:endParaRPr sz="1400"/>
          </a:p>
        </p:txBody>
      </p:sp>
      <p:sp>
        <p:nvSpPr>
          <p:cNvPr id="5665" name="Google Shape;5665;p191"/>
          <p:cNvSpPr txBox="1"/>
          <p:nvPr/>
        </p:nvSpPr>
        <p:spPr>
          <a:xfrm>
            <a:off x="5531795" y="3794514"/>
            <a:ext cx="2371200" cy="282300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testing</a:t>
            </a:r>
            <a:endParaRPr sz="1400"/>
          </a:p>
        </p:txBody>
      </p:sp>
      <p:grpSp>
        <p:nvGrpSpPr>
          <p:cNvPr id="5666" name="Google Shape;5666;p191"/>
          <p:cNvGrpSpPr/>
          <p:nvPr/>
        </p:nvGrpSpPr>
        <p:grpSpPr>
          <a:xfrm>
            <a:off x="8287363" y="3752327"/>
            <a:ext cx="1430652" cy="381159"/>
            <a:chOff x="8172911" y="3749165"/>
            <a:chExt cx="1459402" cy="388740"/>
          </a:xfrm>
        </p:grpSpPr>
        <p:grpSp>
          <p:nvGrpSpPr>
            <p:cNvPr id="5667" name="Google Shape;5667;p191"/>
            <p:cNvGrpSpPr/>
            <p:nvPr/>
          </p:nvGrpSpPr>
          <p:grpSpPr>
            <a:xfrm>
              <a:off x="8172911" y="3749165"/>
              <a:ext cx="427581" cy="388740"/>
              <a:chOff x="4530976" y="2990126"/>
              <a:chExt cx="231300" cy="210300"/>
            </a:xfrm>
          </p:grpSpPr>
          <p:sp>
            <p:nvSpPr>
              <p:cNvPr id="5668" name="Google Shape;5668;p191"/>
              <p:cNvSpPr/>
              <p:nvPr/>
            </p:nvSpPr>
            <p:spPr>
              <a:xfrm>
                <a:off x="4530976" y="2990126"/>
                <a:ext cx="231300" cy="2103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5669" name="Google Shape;5669;p191"/>
              <p:cNvGrpSpPr/>
              <p:nvPr/>
            </p:nvGrpSpPr>
            <p:grpSpPr>
              <a:xfrm>
                <a:off x="4646619" y="3052237"/>
                <a:ext cx="0" cy="122217"/>
                <a:chOff x="4791447" y="2616042"/>
                <a:chExt cx="0" cy="1427766"/>
              </a:xfrm>
            </p:grpSpPr>
            <p:cxnSp>
              <p:nvCxnSpPr>
                <p:cNvPr id="5670" name="Google Shape;5670;p191"/>
                <p:cNvCxnSpPr/>
                <p:nvPr/>
              </p:nvCxnSpPr>
              <p:spPr>
                <a:xfrm>
                  <a:off x="4791447" y="2616042"/>
                  <a:ext cx="0" cy="1030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71" name="Google Shape;5671;p191"/>
                <p:cNvCxnSpPr/>
                <p:nvPr/>
              </p:nvCxnSpPr>
              <p:spPr>
                <a:xfrm>
                  <a:off x="4791447" y="3793908"/>
                  <a:ext cx="0" cy="249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5672" name="Google Shape;5672;p191"/>
            <p:cNvSpPr txBox="1"/>
            <p:nvPr/>
          </p:nvSpPr>
          <p:spPr>
            <a:xfrm>
              <a:off x="8523213" y="3832982"/>
              <a:ext cx="11091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Testing error</a:t>
              </a:r>
              <a:endParaRPr sz="1400"/>
            </a:p>
          </p:txBody>
        </p:sp>
      </p:grpSp>
      <p:sp>
        <p:nvSpPr>
          <p:cNvPr id="5673" name="Google Shape;5673;p191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Azure Machine Learning Pipelines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8" name="Google Shape;5678;p192"/>
          <p:cNvSpPr/>
          <p:nvPr/>
        </p:nvSpPr>
        <p:spPr>
          <a:xfrm>
            <a:off x="1103372" y="3500943"/>
            <a:ext cx="575400" cy="756000"/>
          </a:xfrm>
          <a:prstGeom prst="can">
            <a:avLst>
              <a:gd name="adj" fmla="val 3953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46275" rIns="0" bIns="146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79" name="Google Shape;5679;p192"/>
          <p:cNvSpPr txBox="1"/>
          <p:nvPr/>
        </p:nvSpPr>
        <p:spPr>
          <a:xfrm>
            <a:off x="2224846" y="1733997"/>
            <a:ext cx="166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/>
          </a:p>
        </p:txBody>
      </p:sp>
      <p:sp>
        <p:nvSpPr>
          <p:cNvPr id="5680" name="Google Shape;5680;p192"/>
          <p:cNvSpPr txBox="1"/>
          <p:nvPr/>
        </p:nvSpPr>
        <p:spPr>
          <a:xfrm>
            <a:off x="5388204" y="1733997"/>
            <a:ext cx="256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&amp; train models</a:t>
            </a:r>
            <a:endParaRPr sz="1400"/>
          </a:p>
        </p:txBody>
      </p:sp>
      <p:sp>
        <p:nvSpPr>
          <p:cNvPr id="5681" name="Google Shape;5681;p192"/>
          <p:cNvSpPr txBox="1"/>
          <p:nvPr/>
        </p:nvSpPr>
        <p:spPr>
          <a:xfrm>
            <a:off x="8873681" y="1733997"/>
            <a:ext cx="2155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 &amp; predict</a:t>
            </a:r>
            <a:endParaRPr sz="1400"/>
          </a:p>
        </p:txBody>
      </p:sp>
      <p:sp>
        <p:nvSpPr>
          <p:cNvPr id="5682" name="Google Shape;5682;p192"/>
          <p:cNvSpPr/>
          <p:nvPr/>
        </p:nvSpPr>
        <p:spPr>
          <a:xfrm>
            <a:off x="4574080" y="1687831"/>
            <a:ext cx="156591" cy="313182"/>
          </a:xfrm>
          <a:custGeom>
            <a:avLst/>
            <a:gdLst/>
            <a:ahLst/>
            <a:cxnLst/>
            <a:rect l="l" t="t" r="r" b="b"/>
            <a:pathLst>
              <a:path w="457200" h="914400" extrusionOk="0">
                <a:moveTo>
                  <a:pt x="0" y="0"/>
                </a:moveTo>
                <a:lnTo>
                  <a:pt x="457200" y="457200"/>
                </a:lnTo>
                <a:lnTo>
                  <a:pt x="0" y="91440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83" name="Google Shape;5683;p192"/>
          <p:cNvSpPr/>
          <p:nvPr/>
        </p:nvSpPr>
        <p:spPr>
          <a:xfrm>
            <a:off x="8343533" y="1687831"/>
            <a:ext cx="156591" cy="313182"/>
          </a:xfrm>
          <a:custGeom>
            <a:avLst/>
            <a:gdLst/>
            <a:ahLst/>
            <a:cxnLst/>
            <a:rect l="l" t="t" r="r" b="b"/>
            <a:pathLst>
              <a:path w="457200" h="914400" extrusionOk="0">
                <a:moveTo>
                  <a:pt x="0" y="0"/>
                </a:moveTo>
                <a:lnTo>
                  <a:pt x="457200" y="457200"/>
                </a:lnTo>
                <a:lnTo>
                  <a:pt x="0" y="91440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84" name="Google Shape;5684;p192"/>
          <p:cNvSpPr txBox="1"/>
          <p:nvPr/>
        </p:nvSpPr>
        <p:spPr>
          <a:xfrm>
            <a:off x="847406" y="4338378"/>
            <a:ext cx="10872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storage locations</a:t>
            </a:r>
            <a:endParaRPr sz="1400"/>
          </a:p>
        </p:txBody>
      </p:sp>
      <p:sp>
        <p:nvSpPr>
          <p:cNvPr id="5685" name="Google Shape;5685;p192"/>
          <p:cNvSpPr txBox="1"/>
          <p:nvPr/>
        </p:nvSpPr>
        <p:spPr>
          <a:xfrm>
            <a:off x="785731" y="2532972"/>
            <a:ext cx="1210500" cy="3174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ingestion</a:t>
            </a:r>
            <a:endParaRPr sz="1400"/>
          </a:p>
        </p:txBody>
      </p:sp>
      <p:sp>
        <p:nvSpPr>
          <p:cNvPr id="5686" name="Google Shape;5686;p192"/>
          <p:cNvSpPr txBox="1"/>
          <p:nvPr/>
        </p:nvSpPr>
        <p:spPr>
          <a:xfrm>
            <a:off x="2302214" y="2367112"/>
            <a:ext cx="2129700" cy="23274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Preparation</a:t>
            </a:r>
            <a:endParaRPr sz="1400"/>
          </a:p>
        </p:txBody>
      </p:sp>
      <p:sp>
        <p:nvSpPr>
          <p:cNvPr id="5687" name="Google Shape;5687;p192"/>
          <p:cNvSpPr txBox="1"/>
          <p:nvPr/>
        </p:nvSpPr>
        <p:spPr>
          <a:xfrm>
            <a:off x="5396832" y="2377370"/>
            <a:ext cx="2664600" cy="23169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building &amp; training</a:t>
            </a:r>
            <a:endParaRPr sz="1400"/>
          </a:p>
        </p:txBody>
      </p:sp>
      <p:sp>
        <p:nvSpPr>
          <p:cNvPr id="5688" name="Google Shape;5688;p192"/>
          <p:cNvSpPr txBox="1"/>
          <p:nvPr/>
        </p:nvSpPr>
        <p:spPr>
          <a:xfrm>
            <a:off x="9091039" y="2377370"/>
            <a:ext cx="2008500" cy="12618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deployment</a:t>
            </a:r>
            <a:endParaRPr sz="1400"/>
          </a:p>
        </p:txBody>
      </p:sp>
      <p:cxnSp>
        <p:nvCxnSpPr>
          <p:cNvPr id="5689" name="Google Shape;5689;p192"/>
          <p:cNvCxnSpPr>
            <a:endCxn id="5685" idx="2"/>
          </p:cNvCxnSpPr>
          <p:nvPr/>
        </p:nvCxnSpPr>
        <p:spPr>
          <a:xfrm rot="10800000">
            <a:off x="1390981" y="2850372"/>
            <a:ext cx="0" cy="5163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90" name="Google Shape;5690;p192"/>
          <p:cNvCxnSpPr>
            <a:stCxn id="5685" idx="3"/>
          </p:cNvCxnSpPr>
          <p:nvPr/>
        </p:nvCxnSpPr>
        <p:spPr>
          <a:xfrm>
            <a:off x="1996231" y="2691672"/>
            <a:ext cx="306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691" name="Google Shape;5691;p192"/>
          <p:cNvSpPr txBox="1"/>
          <p:nvPr/>
        </p:nvSpPr>
        <p:spPr>
          <a:xfrm>
            <a:off x="2445886" y="2847665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Normalization</a:t>
            </a:r>
            <a:endParaRPr sz="1400"/>
          </a:p>
        </p:txBody>
      </p:sp>
      <p:sp>
        <p:nvSpPr>
          <p:cNvPr id="5692" name="Google Shape;5692;p192"/>
          <p:cNvSpPr txBox="1"/>
          <p:nvPr/>
        </p:nvSpPr>
        <p:spPr>
          <a:xfrm>
            <a:off x="2445886" y="3319440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Transformation</a:t>
            </a:r>
            <a:endParaRPr sz="1400"/>
          </a:p>
        </p:txBody>
      </p:sp>
      <p:sp>
        <p:nvSpPr>
          <p:cNvPr id="5693" name="Google Shape;5693;p192"/>
          <p:cNvSpPr txBox="1"/>
          <p:nvPr/>
        </p:nvSpPr>
        <p:spPr>
          <a:xfrm>
            <a:off x="2445886" y="3791216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Validation</a:t>
            </a:r>
            <a:endParaRPr sz="1400"/>
          </a:p>
        </p:txBody>
      </p:sp>
      <p:sp>
        <p:nvSpPr>
          <p:cNvPr id="5694" name="Google Shape;5694;p192"/>
          <p:cNvSpPr txBox="1"/>
          <p:nvPr/>
        </p:nvSpPr>
        <p:spPr>
          <a:xfrm>
            <a:off x="2436053" y="4262991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Featurization</a:t>
            </a:r>
            <a:endParaRPr sz="1400"/>
          </a:p>
        </p:txBody>
      </p:sp>
      <p:sp>
        <p:nvSpPr>
          <p:cNvPr id="5695" name="Google Shape;5695;p192"/>
          <p:cNvSpPr txBox="1"/>
          <p:nvPr/>
        </p:nvSpPr>
        <p:spPr>
          <a:xfrm>
            <a:off x="5531795" y="2847665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Hyper-parameter tuning</a:t>
            </a:r>
            <a:endParaRPr sz="1400"/>
          </a:p>
        </p:txBody>
      </p:sp>
      <p:sp>
        <p:nvSpPr>
          <p:cNvPr id="5696" name="Google Shape;5696;p192"/>
          <p:cNvSpPr txBox="1"/>
          <p:nvPr/>
        </p:nvSpPr>
        <p:spPr>
          <a:xfrm>
            <a:off x="5531795" y="3316870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 model selection</a:t>
            </a:r>
            <a:endParaRPr sz="1400"/>
          </a:p>
        </p:txBody>
      </p:sp>
      <p:sp>
        <p:nvSpPr>
          <p:cNvPr id="5697" name="Google Shape;5697;p192"/>
          <p:cNvSpPr txBox="1"/>
          <p:nvPr/>
        </p:nvSpPr>
        <p:spPr>
          <a:xfrm>
            <a:off x="5531795" y="3794514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testing</a:t>
            </a:r>
            <a:endParaRPr sz="1400"/>
          </a:p>
        </p:txBody>
      </p:sp>
      <p:sp>
        <p:nvSpPr>
          <p:cNvPr id="5698" name="Google Shape;5698;p192"/>
          <p:cNvSpPr txBox="1"/>
          <p:nvPr/>
        </p:nvSpPr>
        <p:spPr>
          <a:xfrm>
            <a:off x="5526797" y="4270804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validation</a:t>
            </a:r>
            <a:endParaRPr sz="1400"/>
          </a:p>
        </p:txBody>
      </p:sp>
      <p:cxnSp>
        <p:nvCxnSpPr>
          <p:cNvPr id="5699" name="Google Shape;5699;p192"/>
          <p:cNvCxnSpPr>
            <a:stCxn id="5686" idx="3"/>
            <a:endCxn id="5687" idx="1"/>
          </p:cNvCxnSpPr>
          <p:nvPr/>
        </p:nvCxnSpPr>
        <p:spPr>
          <a:xfrm>
            <a:off x="4431914" y="3530812"/>
            <a:ext cx="964800" cy="5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00" name="Google Shape;5700;p192"/>
          <p:cNvSpPr txBox="1"/>
          <p:nvPr/>
        </p:nvSpPr>
        <p:spPr>
          <a:xfrm>
            <a:off x="9278247" y="2847665"/>
            <a:ext cx="16476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Deployment</a:t>
            </a:r>
            <a:endParaRPr sz="1400"/>
          </a:p>
        </p:txBody>
      </p:sp>
      <p:sp>
        <p:nvSpPr>
          <p:cNvPr id="5701" name="Google Shape;5701;p192"/>
          <p:cNvSpPr txBox="1"/>
          <p:nvPr/>
        </p:nvSpPr>
        <p:spPr>
          <a:xfrm>
            <a:off x="9278247" y="3243472"/>
            <a:ext cx="16476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Batch scoring</a:t>
            </a:r>
            <a:endParaRPr sz="1400"/>
          </a:p>
        </p:txBody>
      </p:sp>
      <p:grpSp>
        <p:nvGrpSpPr>
          <p:cNvPr id="5702" name="Google Shape;5702;p192"/>
          <p:cNvGrpSpPr/>
          <p:nvPr/>
        </p:nvGrpSpPr>
        <p:grpSpPr>
          <a:xfrm>
            <a:off x="1236953" y="3786891"/>
            <a:ext cx="308757" cy="387212"/>
            <a:chOff x="13906502" y="3886200"/>
            <a:chExt cx="619124" cy="776287"/>
          </a:xfrm>
        </p:grpSpPr>
        <p:sp>
          <p:nvSpPr>
            <p:cNvPr id="5703" name="Google Shape;5703;p192"/>
            <p:cNvSpPr/>
            <p:nvPr/>
          </p:nvSpPr>
          <p:spPr>
            <a:xfrm>
              <a:off x="14216063" y="3986213"/>
              <a:ext cx="309563" cy="595312"/>
            </a:xfrm>
            <a:custGeom>
              <a:avLst/>
              <a:gdLst/>
              <a:ahLst/>
              <a:cxnLst/>
              <a:rect l="l" t="t" r="r" b="b"/>
              <a:pathLst>
                <a:path w="81" h="157" extrusionOk="0">
                  <a:moveTo>
                    <a:pt x="29" y="0"/>
                  </a:moveTo>
                  <a:cubicBezTo>
                    <a:pt x="59" y="12"/>
                    <a:pt x="81" y="41"/>
                    <a:pt x="81" y="76"/>
                  </a:cubicBezTo>
                  <a:cubicBezTo>
                    <a:pt x="81" y="121"/>
                    <a:pt x="45" y="157"/>
                    <a:pt x="0" y="157"/>
                  </a:cubicBez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4" name="Google Shape;5704;p192"/>
            <p:cNvSpPr/>
            <p:nvPr/>
          </p:nvSpPr>
          <p:spPr>
            <a:xfrm>
              <a:off x="13906502" y="3967163"/>
              <a:ext cx="309563" cy="596900"/>
            </a:xfrm>
            <a:custGeom>
              <a:avLst/>
              <a:gdLst/>
              <a:ahLst/>
              <a:cxnLst/>
              <a:rect l="l" t="t" r="r" b="b"/>
              <a:pathLst>
                <a:path w="81" h="157" extrusionOk="0">
                  <a:moveTo>
                    <a:pt x="52" y="157"/>
                  </a:moveTo>
                  <a:cubicBezTo>
                    <a:pt x="21" y="145"/>
                    <a:pt x="0" y="116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705" name="Google Shape;5705;p192"/>
            <p:cNvCxnSpPr/>
            <p:nvPr/>
          </p:nvCxnSpPr>
          <p:spPr>
            <a:xfrm>
              <a:off x="14216063" y="4221163"/>
              <a:ext cx="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706" name="Google Shape;5706;p192"/>
            <p:cNvSpPr/>
            <p:nvPr/>
          </p:nvSpPr>
          <p:spPr>
            <a:xfrm>
              <a:off x="14177963" y="3886200"/>
              <a:ext cx="76200" cy="160337"/>
            </a:xfrm>
            <a:custGeom>
              <a:avLst/>
              <a:gdLst/>
              <a:ahLst/>
              <a:cxnLst/>
              <a:rect l="l" t="t" r="r" b="b"/>
              <a:pathLst>
                <a:path w="48" h="101" extrusionOk="0">
                  <a:moveTo>
                    <a:pt x="0" y="101"/>
                  </a:moveTo>
                  <a:lnTo>
                    <a:pt x="48" y="51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707" name="Google Shape;5707;p192"/>
            <p:cNvCxnSpPr/>
            <p:nvPr/>
          </p:nvCxnSpPr>
          <p:spPr>
            <a:xfrm>
              <a:off x="14216063" y="3967163"/>
              <a:ext cx="381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708" name="Google Shape;5708;p192"/>
            <p:cNvSpPr/>
            <p:nvPr/>
          </p:nvSpPr>
          <p:spPr>
            <a:xfrm>
              <a:off x="14177963" y="4502150"/>
              <a:ext cx="76200" cy="160337"/>
            </a:xfrm>
            <a:custGeom>
              <a:avLst/>
              <a:gdLst/>
              <a:ahLst/>
              <a:cxnLst/>
              <a:rect l="l" t="t" r="r" b="b"/>
              <a:pathLst>
                <a:path w="48" h="101" extrusionOk="0">
                  <a:moveTo>
                    <a:pt x="48" y="0"/>
                  </a:moveTo>
                  <a:lnTo>
                    <a:pt x="0" y="50"/>
                  </a:lnTo>
                  <a:lnTo>
                    <a:pt x="48" y="101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709" name="Google Shape;5709;p192"/>
            <p:cNvCxnSpPr/>
            <p:nvPr/>
          </p:nvCxnSpPr>
          <p:spPr>
            <a:xfrm rot="10800000">
              <a:off x="14177963" y="4581525"/>
              <a:ext cx="381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5710" name="Google Shape;5710;p192"/>
          <p:cNvSpPr txBox="1"/>
          <p:nvPr/>
        </p:nvSpPr>
        <p:spPr>
          <a:xfrm>
            <a:off x="2445886" y="2847665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Normalization</a:t>
            </a:r>
            <a:endParaRPr sz="1400"/>
          </a:p>
        </p:txBody>
      </p:sp>
      <p:sp>
        <p:nvSpPr>
          <p:cNvPr id="5711" name="Google Shape;5711;p192"/>
          <p:cNvSpPr txBox="1"/>
          <p:nvPr/>
        </p:nvSpPr>
        <p:spPr>
          <a:xfrm>
            <a:off x="2445886" y="3319440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Transformation</a:t>
            </a:r>
            <a:endParaRPr sz="1400"/>
          </a:p>
        </p:txBody>
      </p:sp>
      <p:sp>
        <p:nvSpPr>
          <p:cNvPr id="5712" name="Google Shape;5712;p192"/>
          <p:cNvSpPr txBox="1"/>
          <p:nvPr/>
        </p:nvSpPr>
        <p:spPr>
          <a:xfrm>
            <a:off x="2445886" y="3791216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Validation</a:t>
            </a:r>
            <a:endParaRPr sz="1400"/>
          </a:p>
        </p:txBody>
      </p:sp>
      <p:sp>
        <p:nvSpPr>
          <p:cNvPr id="5713" name="Google Shape;5713;p192"/>
          <p:cNvSpPr txBox="1"/>
          <p:nvPr/>
        </p:nvSpPr>
        <p:spPr>
          <a:xfrm>
            <a:off x="2436053" y="4262991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Featurization</a:t>
            </a:r>
            <a:endParaRPr sz="1400"/>
          </a:p>
        </p:txBody>
      </p:sp>
      <p:sp>
        <p:nvSpPr>
          <p:cNvPr id="5714" name="Google Shape;5714;p192"/>
          <p:cNvSpPr txBox="1"/>
          <p:nvPr/>
        </p:nvSpPr>
        <p:spPr>
          <a:xfrm>
            <a:off x="5531795" y="2847665"/>
            <a:ext cx="23712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Hyper-parameter tuning</a:t>
            </a:r>
            <a:endParaRPr sz="1400"/>
          </a:p>
        </p:txBody>
      </p:sp>
      <p:sp>
        <p:nvSpPr>
          <p:cNvPr id="5715" name="Google Shape;5715;p192"/>
          <p:cNvSpPr txBox="1"/>
          <p:nvPr/>
        </p:nvSpPr>
        <p:spPr>
          <a:xfrm>
            <a:off x="5531795" y="3316870"/>
            <a:ext cx="23712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 model selection</a:t>
            </a:r>
            <a:endParaRPr sz="1400"/>
          </a:p>
        </p:txBody>
      </p:sp>
      <p:sp>
        <p:nvSpPr>
          <p:cNvPr id="5716" name="Google Shape;5716;p192"/>
          <p:cNvSpPr txBox="1"/>
          <p:nvPr/>
        </p:nvSpPr>
        <p:spPr>
          <a:xfrm>
            <a:off x="5531795" y="3794514"/>
            <a:ext cx="2371200" cy="282300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testing</a:t>
            </a:r>
            <a:endParaRPr sz="1400"/>
          </a:p>
        </p:txBody>
      </p:sp>
      <p:grpSp>
        <p:nvGrpSpPr>
          <p:cNvPr id="5717" name="Google Shape;5717;p192"/>
          <p:cNvGrpSpPr/>
          <p:nvPr/>
        </p:nvGrpSpPr>
        <p:grpSpPr>
          <a:xfrm>
            <a:off x="8287363" y="3752327"/>
            <a:ext cx="1430652" cy="381159"/>
            <a:chOff x="8172911" y="3749165"/>
            <a:chExt cx="1459402" cy="388740"/>
          </a:xfrm>
        </p:grpSpPr>
        <p:grpSp>
          <p:nvGrpSpPr>
            <p:cNvPr id="5718" name="Google Shape;5718;p192"/>
            <p:cNvGrpSpPr/>
            <p:nvPr/>
          </p:nvGrpSpPr>
          <p:grpSpPr>
            <a:xfrm>
              <a:off x="8172911" y="3749165"/>
              <a:ext cx="427581" cy="388740"/>
              <a:chOff x="4530976" y="2990126"/>
              <a:chExt cx="231300" cy="210300"/>
            </a:xfrm>
          </p:grpSpPr>
          <p:sp>
            <p:nvSpPr>
              <p:cNvPr id="5719" name="Google Shape;5719;p192"/>
              <p:cNvSpPr/>
              <p:nvPr/>
            </p:nvSpPr>
            <p:spPr>
              <a:xfrm>
                <a:off x="4530976" y="2990126"/>
                <a:ext cx="231300" cy="2103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5720" name="Google Shape;5720;p192"/>
              <p:cNvGrpSpPr/>
              <p:nvPr/>
            </p:nvGrpSpPr>
            <p:grpSpPr>
              <a:xfrm>
                <a:off x="4646619" y="3052237"/>
                <a:ext cx="0" cy="122217"/>
                <a:chOff x="4791447" y="2616042"/>
                <a:chExt cx="0" cy="1427766"/>
              </a:xfrm>
            </p:grpSpPr>
            <p:cxnSp>
              <p:nvCxnSpPr>
                <p:cNvPr id="5721" name="Google Shape;5721;p192"/>
                <p:cNvCxnSpPr/>
                <p:nvPr/>
              </p:nvCxnSpPr>
              <p:spPr>
                <a:xfrm>
                  <a:off x="4791447" y="2616042"/>
                  <a:ext cx="0" cy="1030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22" name="Google Shape;5722;p192"/>
                <p:cNvCxnSpPr/>
                <p:nvPr/>
              </p:nvCxnSpPr>
              <p:spPr>
                <a:xfrm>
                  <a:off x="4791447" y="3793908"/>
                  <a:ext cx="0" cy="249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5723" name="Google Shape;5723;p192"/>
            <p:cNvSpPr txBox="1"/>
            <p:nvPr/>
          </p:nvSpPr>
          <p:spPr>
            <a:xfrm>
              <a:off x="8523213" y="3832982"/>
              <a:ext cx="11091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Testing error</a:t>
              </a:r>
              <a:endParaRPr sz="1400"/>
            </a:p>
          </p:txBody>
        </p:sp>
      </p:grpSp>
      <p:cxnSp>
        <p:nvCxnSpPr>
          <p:cNvPr id="5724" name="Google Shape;5724;p192"/>
          <p:cNvCxnSpPr>
            <a:stCxn id="5716" idx="3"/>
            <a:endCxn id="5714" idx="3"/>
          </p:cNvCxnSpPr>
          <p:nvPr/>
        </p:nvCxnSpPr>
        <p:spPr>
          <a:xfrm rot="10800000" flipH="1">
            <a:off x="7902995" y="2988864"/>
            <a:ext cx="600" cy="946800"/>
          </a:xfrm>
          <a:prstGeom prst="bentConnector3">
            <a:avLst>
              <a:gd name="adj1" fmla="val 3810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25" name="Google Shape;5725;p192"/>
          <p:cNvSpPr txBox="1"/>
          <p:nvPr/>
        </p:nvSpPr>
        <p:spPr>
          <a:xfrm>
            <a:off x="5532507" y="3791785"/>
            <a:ext cx="2372400" cy="288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testing</a:t>
            </a:r>
            <a:endParaRPr sz="1400"/>
          </a:p>
        </p:txBody>
      </p:sp>
      <p:sp>
        <p:nvSpPr>
          <p:cNvPr id="5726" name="Google Shape;5726;p192"/>
          <p:cNvSpPr txBox="1"/>
          <p:nvPr/>
        </p:nvSpPr>
        <p:spPr>
          <a:xfrm>
            <a:off x="5526428" y="4271405"/>
            <a:ext cx="23712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validation</a:t>
            </a:r>
            <a:endParaRPr sz="1400"/>
          </a:p>
        </p:txBody>
      </p:sp>
      <p:sp>
        <p:nvSpPr>
          <p:cNvPr id="5727" name="Google Shape;5727;p192"/>
          <p:cNvSpPr txBox="1"/>
          <p:nvPr/>
        </p:nvSpPr>
        <p:spPr>
          <a:xfrm>
            <a:off x="9277877" y="2848265"/>
            <a:ext cx="16476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Deployment</a:t>
            </a:r>
            <a:endParaRPr sz="1400"/>
          </a:p>
        </p:txBody>
      </p:sp>
      <p:sp>
        <p:nvSpPr>
          <p:cNvPr id="5728" name="Google Shape;5728;p192"/>
          <p:cNvSpPr txBox="1"/>
          <p:nvPr/>
        </p:nvSpPr>
        <p:spPr>
          <a:xfrm>
            <a:off x="9277877" y="3244072"/>
            <a:ext cx="16476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Batch scoring</a:t>
            </a:r>
            <a:endParaRPr sz="1400"/>
          </a:p>
        </p:txBody>
      </p:sp>
      <p:cxnSp>
        <p:nvCxnSpPr>
          <p:cNvPr id="5729" name="Google Shape;5729;p192"/>
          <p:cNvCxnSpPr/>
          <p:nvPr/>
        </p:nvCxnSpPr>
        <p:spPr>
          <a:xfrm rot="-5400000">
            <a:off x="7792705" y="3113778"/>
            <a:ext cx="1403700" cy="11928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5730" name="Google Shape;5730;p192"/>
          <p:cNvGrpSpPr/>
          <p:nvPr/>
        </p:nvGrpSpPr>
        <p:grpSpPr>
          <a:xfrm>
            <a:off x="7897050" y="4531374"/>
            <a:ext cx="1261977" cy="424753"/>
            <a:chOff x="9004077" y="4264253"/>
            <a:chExt cx="1287338" cy="433200"/>
          </a:xfrm>
        </p:grpSpPr>
        <p:sp>
          <p:nvSpPr>
            <p:cNvPr id="5731" name="Google Shape;5731;p192"/>
            <p:cNvSpPr txBox="1"/>
            <p:nvPr/>
          </p:nvSpPr>
          <p:spPr>
            <a:xfrm>
              <a:off x="9182314" y="4264253"/>
              <a:ext cx="11091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Error resolved</a:t>
              </a:r>
              <a:endParaRPr sz="1400"/>
            </a:p>
          </p:txBody>
        </p:sp>
        <p:grpSp>
          <p:nvGrpSpPr>
            <p:cNvPr id="5732" name="Google Shape;5732;p192"/>
            <p:cNvGrpSpPr/>
            <p:nvPr/>
          </p:nvGrpSpPr>
          <p:grpSpPr>
            <a:xfrm>
              <a:off x="9004077" y="4283733"/>
              <a:ext cx="343098" cy="343098"/>
              <a:chOff x="1517650" y="1863725"/>
              <a:chExt cx="177900" cy="177900"/>
            </a:xfrm>
          </p:grpSpPr>
          <p:sp>
            <p:nvSpPr>
              <p:cNvPr id="5733" name="Google Shape;5733;p192"/>
              <p:cNvSpPr/>
              <p:nvPr/>
            </p:nvSpPr>
            <p:spPr>
              <a:xfrm>
                <a:off x="1517650" y="1863725"/>
                <a:ext cx="177900" cy="177900"/>
              </a:xfrm>
              <a:prstGeom prst="ellipse">
                <a:avLst/>
              </a:prstGeom>
              <a:solidFill>
                <a:schemeClr val="lt1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attrocento Sans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34" name="Google Shape;5734;p192"/>
              <p:cNvSpPr/>
              <p:nvPr/>
            </p:nvSpPr>
            <p:spPr>
              <a:xfrm>
                <a:off x="1554163" y="1919288"/>
                <a:ext cx="104775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66675" extrusionOk="0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solidFill>
                <a:schemeClr val="lt1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5735" name="Google Shape;5735;p192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Azure Machine Learning Pipelines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7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0" name="Google Shape;5740;p193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Azure Machine Learning Pipelines with new data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1" name="Google Shape;5741;p193"/>
          <p:cNvSpPr/>
          <p:nvPr/>
        </p:nvSpPr>
        <p:spPr>
          <a:xfrm>
            <a:off x="1103372" y="3500943"/>
            <a:ext cx="575400" cy="756000"/>
          </a:xfrm>
          <a:prstGeom prst="can">
            <a:avLst>
              <a:gd name="adj" fmla="val 3953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46275" rIns="0" bIns="146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42" name="Google Shape;5742;p193"/>
          <p:cNvSpPr txBox="1"/>
          <p:nvPr/>
        </p:nvSpPr>
        <p:spPr>
          <a:xfrm>
            <a:off x="2224846" y="1733997"/>
            <a:ext cx="166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/>
          </a:p>
        </p:txBody>
      </p:sp>
      <p:sp>
        <p:nvSpPr>
          <p:cNvPr id="5743" name="Google Shape;5743;p193"/>
          <p:cNvSpPr txBox="1"/>
          <p:nvPr/>
        </p:nvSpPr>
        <p:spPr>
          <a:xfrm>
            <a:off x="5388204" y="1733997"/>
            <a:ext cx="256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&amp; train models</a:t>
            </a:r>
            <a:endParaRPr sz="1400"/>
          </a:p>
        </p:txBody>
      </p:sp>
      <p:sp>
        <p:nvSpPr>
          <p:cNvPr id="5744" name="Google Shape;5744;p193"/>
          <p:cNvSpPr txBox="1"/>
          <p:nvPr/>
        </p:nvSpPr>
        <p:spPr>
          <a:xfrm>
            <a:off x="8873681" y="1733997"/>
            <a:ext cx="2155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 &amp; predict</a:t>
            </a:r>
            <a:endParaRPr sz="1400"/>
          </a:p>
        </p:txBody>
      </p:sp>
      <p:sp>
        <p:nvSpPr>
          <p:cNvPr id="5745" name="Google Shape;5745;p193"/>
          <p:cNvSpPr/>
          <p:nvPr/>
        </p:nvSpPr>
        <p:spPr>
          <a:xfrm>
            <a:off x="4574080" y="1687831"/>
            <a:ext cx="156591" cy="313182"/>
          </a:xfrm>
          <a:custGeom>
            <a:avLst/>
            <a:gdLst/>
            <a:ahLst/>
            <a:cxnLst/>
            <a:rect l="l" t="t" r="r" b="b"/>
            <a:pathLst>
              <a:path w="457200" h="914400" extrusionOk="0">
                <a:moveTo>
                  <a:pt x="0" y="0"/>
                </a:moveTo>
                <a:lnTo>
                  <a:pt x="457200" y="457200"/>
                </a:lnTo>
                <a:lnTo>
                  <a:pt x="0" y="91440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46" name="Google Shape;5746;p193"/>
          <p:cNvSpPr/>
          <p:nvPr/>
        </p:nvSpPr>
        <p:spPr>
          <a:xfrm>
            <a:off x="8343533" y="1687831"/>
            <a:ext cx="156591" cy="313182"/>
          </a:xfrm>
          <a:custGeom>
            <a:avLst/>
            <a:gdLst/>
            <a:ahLst/>
            <a:cxnLst/>
            <a:rect l="l" t="t" r="r" b="b"/>
            <a:pathLst>
              <a:path w="457200" h="914400" extrusionOk="0">
                <a:moveTo>
                  <a:pt x="0" y="0"/>
                </a:moveTo>
                <a:lnTo>
                  <a:pt x="457200" y="457200"/>
                </a:lnTo>
                <a:lnTo>
                  <a:pt x="0" y="91440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47" name="Google Shape;5747;p193"/>
          <p:cNvSpPr txBox="1"/>
          <p:nvPr/>
        </p:nvSpPr>
        <p:spPr>
          <a:xfrm>
            <a:off x="847406" y="4338378"/>
            <a:ext cx="10872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storage locations</a:t>
            </a:r>
            <a:endParaRPr sz="1400"/>
          </a:p>
        </p:txBody>
      </p:sp>
      <p:sp>
        <p:nvSpPr>
          <p:cNvPr id="5748" name="Google Shape;5748;p193"/>
          <p:cNvSpPr txBox="1"/>
          <p:nvPr/>
        </p:nvSpPr>
        <p:spPr>
          <a:xfrm>
            <a:off x="785731" y="2532972"/>
            <a:ext cx="1210500" cy="3174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ingestion</a:t>
            </a:r>
            <a:endParaRPr sz="1400"/>
          </a:p>
        </p:txBody>
      </p:sp>
      <p:sp>
        <p:nvSpPr>
          <p:cNvPr id="5749" name="Google Shape;5749;p193"/>
          <p:cNvSpPr txBox="1"/>
          <p:nvPr/>
        </p:nvSpPr>
        <p:spPr>
          <a:xfrm>
            <a:off x="2302214" y="2367112"/>
            <a:ext cx="2129700" cy="23274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Preparation</a:t>
            </a:r>
            <a:endParaRPr sz="1400"/>
          </a:p>
        </p:txBody>
      </p:sp>
      <p:sp>
        <p:nvSpPr>
          <p:cNvPr id="5750" name="Google Shape;5750;p193"/>
          <p:cNvSpPr txBox="1"/>
          <p:nvPr/>
        </p:nvSpPr>
        <p:spPr>
          <a:xfrm>
            <a:off x="5396832" y="2377370"/>
            <a:ext cx="2664600" cy="23169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building &amp; training</a:t>
            </a:r>
            <a:endParaRPr sz="1400"/>
          </a:p>
        </p:txBody>
      </p:sp>
      <p:sp>
        <p:nvSpPr>
          <p:cNvPr id="5751" name="Google Shape;5751;p193"/>
          <p:cNvSpPr txBox="1"/>
          <p:nvPr/>
        </p:nvSpPr>
        <p:spPr>
          <a:xfrm>
            <a:off x="9091039" y="2377370"/>
            <a:ext cx="2008500" cy="12618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deployment</a:t>
            </a:r>
            <a:endParaRPr sz="1400"/>
          </a:p>
        </p:txBody>
      </p:sp>
      <p:cxnSp>
        <p:nvCxnSpPr>
          <p:cNvPr id="5752" name="Google Shape;5752;p193"/>
          <p:cNvCxnSpPr>
            <a:endCxn id="5748" idx="2"/>
          </p:cNvCxnSpPr>
          <p:nvPr/>
        </p:nvCxnSpPr>
        <p:spPr>
          <a:xfrm rot="10800000">
            <a:off x="1390981" y="2850372"/>
            <a:ext cx="0" cy="5163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53" name="Google Shape;5753;p193"/>
          <p:cNvCxnSpPr>
            <a:stCxn id="5748" idx="3"/>
          </p:cNvCxnSpPr>
          <p:nvPr/>
        </p:nvCxnSpPr>
        <p:spPr>
          <a:xfrm>
            <a:off x="1996231" y="2691672"/>
            <a:ext cx="306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54" name="Google Shape;5754;p193"/>
          <p:cNvSpPr txBox="1"/>
          <p:nvPr/>
        </p:nvSpPr>
        <p:spPr>
          <a:xfrm>
            <a:off x="2445886" y="2847665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Normalization</a:t>
            </a:r>
            <a:endParaRPr sz="1400"/>
          </a:p>
        </p:txBody>
      </p:sp>
      <p:sp>
        <p:nvSpPr>
          <p:cNvPr id="5755" name="Google Shape;5755;p193"/>
          <p:cNvSpPr txBox="1"/>
          <p:nvPr/>
        </p:nvSpPr>
        <p:spPr>
          <a:xfrm>
            <a:off x="2445886" y="3319440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Transformation</a:t>
            </a:r>
            <a:endParaRPr sz="1400"/>
          </a:p>
        </p:txBody>
      </p:sp>
      <p:sp>
        <p:nvSpPr>
          <p:cNvPr id="5756" name="Google Shape;5756;p193"/>
          <p:cNvSpPr txBox="1"/>
          <p:nvPr/>
        </p:nvSpPr>
        <p:spPr>
          <a:xfrm>
            <a:off x="2445886" y="3791216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Validation</a:t>
            </a:r>
            <a:endParaRPr sz="1400"/>
          </a:p>
        </p:txBody>
      </p:sp>
      <p:sp>
        <p:nvSpPr>
          <p:cNvPr id="5757" name="Google Shape;5757;p193"/>
          <p:cNvSpPr txBox="1"/>
          <p:nvPr/>
        </p:nvSpPr>
        <p:spPr>
          <a:xfrm>
            <a:off x="2436053" y="4262991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Featurization</a:t>
            </a:r>
            <a:endParaRPr sz="1400"/>
          </a:p>
        </p:txBody>
      </p:sp>
      <p:sp>
        <p:nvSpPr>
          <p:cNvPr id="5758" name="Google Shape;5758;p193"/>
          <p:cNvSpPr txBox="1"/>
          <p:nvPr/>
        </p:nvSpPr>
        <p:spPr>
          <a:xfrm>
            <a:off x="5531795" y="2847665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Hyper-parameter tuning</a:t>
            </a:r>
            <a:endParaRPr sz="1400"/>
          </a:p>
        </p:txBody>
      </p:sp>
      <p:sp>
        <p:nvSpPr>
          <p:cNvPr id="5759" name="Google Shape;5759;p193"/>
          <p:cNvSpPr txBox="1"/>
          <p:nvPr/>
        </p:nvSpPr>
        <p:spPr>
          <a:xfrm>
            <a:off x="5531795" y="3316870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 model selection</a:t>
            </a:r>
            <a:endParaRPr sz="1400"/>
          </a:p>
        </p:txBody>
      </p:sp>
      <p:sp>
        <p:nvSpPr>
          <p:cNvPr id="5760" name="Google Shape;5760;p193"/>
          <p:cNvSpPr txBox="1"/>
          <p:nvPr/>
        </p:nvSpPr>
        <p:spPr>
          <a:xfrm>
            <a:off x="5531795" y="3794514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testing</a:t>
            </a:r>
            <a:endParaRPr sz="1400"/>
          </a:p>
        </p:txBody>
      </p:sp>
      <p:sp>
        <p:nvSpPr>
          <p:cNvPr id="5761" name="Google Shape;5761;p193"/>
          <p:cNvSpPr txBox="1"/>
          <p:nvPr/>
        </p:nvSpPr>
        <p:spPr>
          <a:xfrm>
            <a:off x="5526797" y="4270804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validation</a:t>
            </a:r>
            <a:endParaRPr sz="1400"/>
          </a:p>
        </p:txBody>
      </p:sp>
      <p:sp>
        <p:nvSpPr>
          <p:cNvPr id="5762" name="Google Shape;5762;p193"/>
          <p:cNvSpPr txBox="1"/>
          <p:nvPr/>
        </p:nvSpPr>
        <p:spPr>
          <a:xfrm>
            <a:off x="9278247" y="2847665"/>
            <a:ext cx="16476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Deployment</a:t>
            </a:r>
            <a:endParaRPr sz="1400"/>
          </a:p>
        </p:txBody>
      </p:sp>
      <p:sp>
        <p:nvSpPr>
          <p:cNvPr id="5763" name="Google Shape;5763;p193"/>
          <p:cNvSpPr txBox="1"/>
          <p:nvPr/>
        </p:nvSpPr>
        <p:spPr>
          <a:xfrm>
            <a:off x="9278247" y="3243472"/>
            <a:ext cx="16476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Batch scoring</a:t>
            </a:r>
            <a:endParaRPr sz="1400"/>
          </a:p>
        </p:txBody>
      </p:sp>
      <p:cxnSp>
        <p:nvCxnSpPr>
          <p:cNvPr id="5764" name="Google Shape;5764;p193"/>
          <p:cNvCxnSpPr>
            <a:endCxn id="5751" idx="1"/>
          </p:cNvCxnSpPr>
          <p:nvPr/>
        </p:nvCxnSpPr>
        <p:spPr>
          <a:xfrm rot="-5400000">
            <a:off x="7821739" y="3686870"/>
            <a:ext cx="1947900" cy="5907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5765" name="Google Shape;5765;p193"/>
          <p:cNvGrpSpPr/>
          <p:nvPr/>
        </p:nvGrpSpPr>
        <p:grpSpPr>
          <a:xfrm>
            <a:off x="1236953" y="3786891"/>
            <a:ext cx="308757" cy="387212"/>
            <a:chOff x="13906502" y="3886200"/>
            <a:chExt cx="619124" cy="776287"/>
          </a:xfrm>
        </p:grpSpPr>
        <p:sp>
          <p:nvSpPr>
            <p:cNvPr id="5766" name="Google Shape;5766;p193"/>
            <p:cNvSpPr/>
            <p:nvPr/>
          </p:nvSpPr>
          <p:spPr>
            <a:xfrm>
              <a:off x="14216063" y="3986213"/>
              <a:ext cx="309563" cy="595312"/>
            </a:xfrm>
            <a:custGeom>
              <a:avLst/>
              <a:gdLst/>
              <a:ahLst/>
              <a:cxnLst/>
              <a:rect l="l" t="t" r="r" b="b"/>
              <a:pathLst>
                <a:path w="81" h="157" extrusionOk="0">
                  <a:moveTo>
                    <a:pt x="29" y="0"/>
                  </a:moveTo>
                  <a:cubicBezTo>
                    <a:pt x="59" y="12"/>
                    <a:pt x="81" y="41"/>
                    <a:pt x="81" y="76"/>
                  </a:cubicBezTo>
                  <a:cubicBezTo>
                    <a:pt x="81" y="121"/>
                    <a:pt x="45" y="157"/>
                    <a:pt x="0" y="157"/>
                  </a:cubicBez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7" name="Google Shape;5767;p193"/>
            <p:cNvSpPr/>
            <p:nvPr/>
          </p:nvSpPr>
          <p:spPr>
            <a:xfrm>
              <a:off x="13906502" y="3967163"/>
              <a:ext cx="309563" cy="596900"/>
            </a:xfrm>
            <a:custGeom>
              <a:avLst/>
              <a:gdLst/>
              <a:ahLst/>
              <a:cxnLst/>
              <a:rect l="l" t="t" r="r" b="b"/>
              <a:pathLst>
                <a:path w="81" h="157" extrusionOk="0">
                  <a:moveTo>
                    <a:pt x="52" y="157"/>
                  </a:moveTo>
                  <a:cubicBezTo>
                    <a:pt x="21" y="145"/>
                    <a:pt x="0" y="116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768" name="Google Shape;5768;p193"/>
            <p:cNvCxnSpPr/>
            <p:nvPr/>
          </p:nvCxnSpPr>
          <p:spPr>
            <a:xfrm>
              <a:off x="14216063" y="4221163"/>
              <a:ext cx="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769" name="Google Shape;5769;p193"/>
            <p:cNvSpPr/>
            <p:nvPr/>
          </p:nvSpPr>
          <p:spPr>
            <a:xfrm>
              <a:off x="14177963" y="3886200"/>
              <a:ext cx="76200" cy="160337"/>
            </a:xfrm>
            <a:custGeom>
              <a:avLst/>
              <a:gdLst/>
              <a:ahLst/>
              <a:cxnLst/>
              <a:rect l="l" t="t" r="r" b="b"/>
              <a:pathLst>
                <a:path w="48" h="101" extrusionOk="0">
                  <a:moveTo>
                    <a:pt x="0" y="101"/>
                  </a:moveTo>
                  <a:lnTo>
                    <a:pt x="48" y="51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770" name="Google Shape;5770;p193"/>
            <p:cNvCxnSpPr/>
            <p:nvPr/>
          </p:nvCxnSpPr>
          <p:spPr>
            <a:xfrm>
              <a:off x="14216063" y="3967163"/>
              <a:ext cx="381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771" name="Google Shape;5771;p193"/>
            <p:cNvSpPr/>
            <p:nvPr/>
          </p:nvSpPr>
          <p:spPr>
            <a:xfrm>
              <a:off x="14177963" y="4502150"/>
              <a:ext cx="76200" cy="160337"/>
            </a:xfrm>
            <a:custGeom>
              <a:avLst/>
              <a:gdLst/>
              <a:ahLst/>
              <a:cxnLst/>
              <a:rect l="l" t="t" r="r" b="b"/>
              <a:pathLst>
                <a:path w="48" h="101" extrusionOk="0">
                  <a:moveTo>
                    <a:pt x="48" y="0"/>
                  </a:moveTo>
                  <a:lnTo>
                    <a:pt x="0" y="50"/>
                  </a:lnTo>
                  <a:lnTo>
                    <a:pt x="48" y="101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772" name="Google Shape;5772;p193"/>
            <p:cNvCxnSpPr/>
            <p:nvPr/>
          </p:nvCxnSpPr>
          <p:spPr>
            <a:xfrm rot="10800000">
              <a:off x="14177963" y="4581525"/>
              <a:ext cx="381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5773" name="Google Shape;5773;p193"/>
          <p:cNvSpPr txBox="1"/>
          <p:nvPr/>
        </p:nvSpPr>
        <p:spPr>
          <a:xfrm>
            <a:off x="2445886" y="2847665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Normalization</a:t>
            </a:r>
            <a:endParaRPr sz="1400"/>
          </a:p>
        </p:txBody>
      </p:sp>
      <p:sp>
        <p:nvSpPr>
          <p:cNvPr id="5774" name="Google Shape;5774;p193"/>
          <p:cNvSpPr txBox="1"/>
          <p:nvPr/>
        </p:nvSpPr>
        <p:spPr>
          <a:xfrm>
            <a:off x="2445886" y="3319440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Transformation</a:t>
            </a:r>
            <a:endParaRPr sz="1400"/>
          </a:p>
        </p:txBody>
      </p:sp>
      <p:sp>
        <p:nvSpPr>
          <p:cNvPr id="5775" name="Google Shape;5775;p193"/>
          <p:cNvSpPr txBox="1"/>
          <p:nvPr/>
        </p:nvSpPr>
        <p:spPr>
          <a:xfrm>
            <a:off x="2445886" y="3791216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Validation</a:t>
            </a:r>
            <a:endParaRPr sz="1400"/>
          </a:p>
        </p:txBody>
      </p:sp>
      <p:sp>
        <p:nvSpPr>
          <p:cNvPr id="5776" name="Google Shape;5776;p193"/>
          <p:cNvSpPr txBox="1"/>
          <p:nvPr/>
        </p:nvSpPr>
        <p:spPr>
          <a:xfrm>
            <a:off x="2436053" y="4262991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Featurization</a:t>
            </a:r>
            <a:endParaRPr sz="1400"/>
          </a:p>
        </p:txBody>
      </p:sp>
      <p:sp>
        <p:nvSpPr>
          <p:cNvPr id="5777" name="Google Shape;5777;p193"/>
          <p:cNvSpPr txBox="1"/>
          <p:nvPr/>
        </p:nvSpPr>
        <p:spPr>
          <a:xfrm>
            <a:off x="5531795" y="2847665"/>
            <a:ext cx="23712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Hyper-parameter tuning</a:t>
            </a:r>
            <a:endParaRPr sz="1400"/>
          </a:p>
        </p:txBody>
      </p:sp>
      <p:sp>
        <p:nvSpPr>
          <p:cNvPr id="5778" name="Google Shape;5778;p193"/>
          <p:cNvSpPr txBox="1"/>
          <p:nvPr/>
        </p:nvSpPr>
        <p:spPr>
          <a:xfrm>
            <a:off x="5531795" y="3316870"/>
            <a:ext cx="23712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 model selection</a:t>
            </a:r>
            <a:endParaRPr sz="1400"/>
          </a:p>
        </p:txBody>
      </p:sp>
      <p:sp>
        <p:nvSpPr>
          <p:cNvPr id="5779" name="Google Shape;5779;p193"/>
          <p:cNvSpPr txBox="1"/>
          <p:nvPr/>
        </p:nvSpPr>
        <p:spPr>
          <a:xfrm>
            <a:off x="5531795" y="3794514"/>
            <a:ext cx="23712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testing</a:t>
            </a:r>
            <a:endParaRPr sz="1400"/>
          </a:p>
        </p:txBody>
      </p:sp>
      <p:sp>
        <p:nvSpPr>
          <p:cNvPr id="5780" name="Google Shape;5780;p193"/>
          <p:cNvSpPr txBox="1"/>
          <p:nvPr/>
        </p:nvSpPr>
        <p:spPr>
          <a:xfrm>
            <a:off x="5526797" y="4270804"/>
            <a:ext cx="23712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validation</a:t>
            </a:r>
            <a:endParaRPr sz="1400"/>
          </a:p>
        </p:txBody>
      </p:sp>
      <p:grpSp>
        <p:nvGrpSpPr>
          <p:cNvPr id="5781" name="Google Shape;5781;p193"/>
          <p:cNvGrpSpPr/>
          <p:nvPr/>
        </p:nvGrpSpPr>
        <p:grpSpPr>
          <a:xfrm>
            <a:off x="820946" y="2985882"/>
            <a:ext cx="1132649" cy="422197"/>
            <a:chOff x="830352" y="3011791"/>
            <a:chExt cx="1162287" cy="433200"/>
          </a:xfrm>
        </p:grpSpPr>
        <p:grpSp>
          <p:nvGrpSpPr>
            <p:cNvPr id="5782" name="Google Shape;5782;p193"/>
            <p:cNvGrpSpPr/>
            <p:nvPr/>
          </p:nvGrpSpPr>
          <p:grpSpPr>
            <a:xfrm>
              <a:off x="1547943" y="3044269"/>
              <a:ext cx="444696" cy="389292"/>
              <a:chOff x="3764" y="3313"/>
              <a:chExt cx="353" cy="309"/>
            </a:xfrm>
          </p:grpSpPr>
          <p:sp>
            <p:nvSpPr>
              <p:cNvPr id="5783" name="Google Shape;5783;p193"/>
              <p:cNvSpPr/>
              <p:nvPr/>
            </p:nvSpPr>
            <p:spPr>
              <a:xfrm>
                <a:off x="3764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84" name="Google Shape;5784;p193"/>
              <p:cNvSpPr/>
              <p:nvPr/>
            </p:nvSpPr>
            <p:spPr>
              <a:xfrm>
                <a:off x="3897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85" name="Google Shape;5785;p193"/>
              <p:cNvSpPr/>
              <p:nvPr/>
            </p:nvSpPr>
            <p:spPr>
              <a:xfrm>
                <a:off x="4028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86" name="Google Shape;5786;p193"/>
              <p:cNvSpPr/>
              <p:nvPr/>
            </p:nvSpPr>
            <p:spPr>
              <a:xfrm>
                <a:off x="3807" y="3313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87" name="Google Shape;5787;p193"/>
              <p:cNvSpPr/>
              <p:nvPr/>
            </p:nvSpPr>
            <p:spPr>
              <a:xfrm>
                <a:off x="3940" y="3313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88" name="Google Shape;5788;p193"/>
              <p:cNvSpPr/>
              <p:nvPr/>
            </p:nvSpPr>
            <p:spPr>
              <a:xfrm>
                <a:off x="4071" y="3313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89" name="Google Shape;5789;p193"/>
              <p:cNvSpPr/>
              <p:nvPr/>
            </p:nvSpPr>
            <p:spPr>
              <a:xfrm>
                <a:off x="3764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0" name="Google Shape;5790;p193"/>
              <p:cNvSpPr/>
              <p:nvPr/>
            </p:nvSpPr>
            <p:spPr>
              <a:xfrm>
                <a:off x="3897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1" name="Google Shape;5791;p193"/>
              <p:cNvSpPr/>
              <p:nvPr/>
            </p:nvSpPr>
            <p:spPr>
              <a:xfrm>
                <a:off x="4028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2" name="Google Shape;5792;p193"/>
              <p:cNvSpPr/>
              <p:nvPr/>
            </p:nvSpPr>
            <p:spPr>
              <a:xfrm>
                <a:off x="3807" y="3550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3" name="Google Shape;5793;p193"/>
              <p:cNvSpPr/>
              <p:nvPr/>
            </p:nvSpPr>
            <p:spPr>
              <a:xfrm>
                <a:off x="3940" y="3550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4" name="Google Shape;5794;p193"/>
              <p:cNvSpPr/>
              <p:nvPr/>
            </p:nvSpPr>
            <p:spPr>
              <a:xfrm>
                <a:off x="4071" y="3550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5" name="Google Shape;5795;p193"/>
              <p:cNvSpPr/>
              <p:nvPr/>
            </p:nvSpPr>
            <p:spPr>
              <a:xfrm>
                <a:off x="385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6" name="Google Shape;5796;p193"/>
              <p:cNvSpPr/>
              <p:nvPr/>
            </p:nvSpPr>
            <p:spPr>
              <a:xfrm>
                <a:off x="398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7" name="Google Shape;5797;p193"/>
              <p:cNvSpPr/>
              <p:nvPr/>
            </p:nvSpPr>
            <p:spPr>
              <a:xfrm>
                <a:off x="3764" y="3435"/>
                <a:ext cx="46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8" name="Google Shape;5798;p193"/>
              <p:cNvSpPr/>
              <p:nvPr/>
            </p:nvSpPr>
            <p:spPr>
              <a:xfrm>
                <a:off x="3897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9" name="Google Shape;5799;p193"/>
              <p:cNvSpPr/>
              <p:nvPr/>
            </p:nvSpPr>
            <p:spPr>
              <a:xfrm>
                <a:off x="4028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00" name="Google Shape;5800;p193"/>
              <p:cNvSpPr/>
              <p:nvPr/>
            </p:nvSpPr>
            <p:spPr>
              <a:xfrm>
                <a:off x="4117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801" name="Google Shape;5801;p193"/>
            <p:cNvSpPr txBox="1"/>
            <p:nvPr/>
          </p:nvSpPr>
          <p:spPr>
            <a:xfrm>
              <a:off x="830352" y="3011791"/>
              <a:ext cx="5793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New data</a:t>
              </a:r>
              <a:endParaRPr sz="1400"/>
            </a:p>
          </p:txBody>
        </p:sp>
      </p:grpSp>
      <p:cxnSp>
        <p:nvCxnSpPr>
          <p:cNvPr id="5802" name="Google Shape;5802;p193"/>
          <p:cNvCxnSpPr/>
          <p:nvPr/>
        </p:nvCxnSpPr>
        <p:spPr>
          <a:xfrm>
            <a:off x="4749879" y="3243472"/>
            <a:ext cx="3761700" cy="1712400"/>
          </a:xfrm>
          <a:prstGeom prst="bentConnector3">
            <a:avLst>
              <a:gd name="adj1" fmla="val 7568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03" name="Google Shape;5803;p193"/>
          <p:cNvCxnSpPr>
            <a:stCxn id="5773" idx="3"/>
            <a:endCxn id="5774" idx="3"/>
          </p:cNvCxnSpPr>
          <p:nvPr/>
        </p:nvCxnSpPr>
        <p:spPr>
          <a:xfrm>
            <a:off x="4310686" y="2988815"/>
            <a:ext cx="600" cy="471900"/>
          </a:xfrm>
          <a:prstGeom prst="bentConnector3">
            <a:avLst>
              <a:gd name="adj1" fmla="val 7341216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04" name="Google Shape;5804;p193"/>
          <p:cNvSpPr txBox="1"/>
          <p:nvPr/>
        </p:nvSpPr>
        <p:spPr>
          <a:xfrm>
            <a:off x="9277877" y="2848265"/>
            <a:ext cx="16476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Deployment</a:t>
            </a:r>
            <a:endParaRPr sz="1400"/>
          </a:p>
        </p:txBody>
      </p:sp>
      <p:sp>
        <p:nvSpPr>
          <p:cNvPr id="5805" name="Google Shape;5805;p193"/>
          <p:cNvSpPr txBox="1"/>
          <p:nvPr/>
        </p:nvSpPr>
        <p:spPr>
          <a:xfrm>
            <a:off x="9277877" y="3244072"/>
            <a:ext cx="16476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Batch scoring</a:t>
            </a:r>
            <a:endParaRPr sz="1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0" name="Google Shape;5810;p194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Advantages of Azure ML Pipelines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11" name="Google Shape;5811;p194"/>
          <p:cNvGrpSpPr/>
          <p:nvPr/>
        </p:nvGrpSpPr>
        <p:grpSpPr>
          <a:xfrm>
            <a:off x="850745" y="2082929"/>
            <a:ext cx="4822706" cy="1146891"/>
            <a:chOff x="1893798" y="1475465"/>
            <a:chExt cx="4919623" cy="1169700"/>
          </a:xfrm>
        </p:grpSpPr>
        <p:sp>
          <p:nvSpPr>
            <p:cNvPr id="5812" name="Google Shape;5812;p194"/>
            <p:cNvSpPr/>
            <p:nvPr/>
          </p:nvSpPr>
          <p:spPr>
            <a:xfrm>
              <a:off x="1893798" y="1695121"/>
              <a:ext cx="672084" cy="672084"/>
            </a:xfrm>
            <a:custGeom>
              <a:avLst/>
              <a:gdLst/>
              <a:ahLst/>
              <a:cxnLst/>
              <a:rect l="l" t="t" r="r" b="b"/>
              <a:pathLst>
                <a:path w="914400" h="914400" extrusionOk="0">
                  <a:moveTo>
                    <a:pt x="457200" y="0"/>
                  </a:moveTo>
                  <a:cubicBezTo>
                    <a:pt x="709705" y="0"/>
                    <a:pt x="914400" y="204695"/>
                    <a:pt x="914400" y="457200"/>
                  </a:cubicBezTo>
                  <a:cubicBezTo>
                    <a:pt x="914400" y="709705"/>
                    <a:pt x="709705" y="914400"/>
                    <a:pt x="457200" y="914400"/>
                  </a:cubicBezTo>
                  <a:cubicBezTo>
                    <a:pt x="204695" y="914400"/>
                    <a:pt x="0" y="709705"/>
                    <a:pt x="0" y="457200"/>
                  </a:cubicBezTo>
                  <a:cubicBezTo>
                    <a:pt x="0" y="204695"/>
                    <a:pt x="204695" y="0"/>
                    <a:pt x="457200" y="0"/>
                  </a:cubicBezTo>
                  <a:close/>
                  <a:moveTo>
                    <a:pt x="325025" y="247606"/>
                  </a:moveTo>
                  <a:lnTo>
                    <a:pt x="325025" y="666796"/>
                  </a:lnTo>
                  <a:lnTo>
                    <a:pt x="686395" y="457201"/>
                  </a:lnTo>
                  <a:lnTo>
                    <a:pt x="325025" y="247606"/>
                  </a:lnTo>
                  <a:close/>
                </a:path>
              </a:pathLst>
            </a:custGeom>
            <a:noFill/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3" name="Google Shape;5813;p194"/>
            <p:cNvSpPr/>
            <p:nvPr/>
          </p:nvSpPr>
          <p:spPr>
            <a:xfrm>
              <a:off x="2807821" y="1475465"/>
              <a:ext cx="40056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2200"/>
                <a:buFont typeface="Quattrocento Sans"/>
                <a:buNone/>
              </a:pPr>
              <a:r>
                <a:rPr lang="en-US" sz="2200" b="1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Unattended runs </a:t>
              </a:r>
              <a:endParaRPr sz="14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1D20"/>
                </a:buClr>
                <a:buSzPts val="16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rgbClr val="1D1D2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Schedule a few steps to run in parallel or in sequence to focus on other tasks while your pipeline runs </a:t>
              </a:r>
              <a:endParaRPr sz="1400"/>
            </a:p>
          </p:txBody>
        </p:sp>
      </p:grpSp>
      <p:grpSp>
        <p:nvGrpSpPr>
          <p:cNvPr id="5814" name="Google Shape;5814;p194"/>
          <p:cNvGrpSpPr/>
          <p:nvPr/>
        </p:nvGrpSpPr>
        <p:grpSpPr>
          <a:xfrm>
            <a:off x="6329906" y="4071594"/>
            <a:ext cx="4809551" cy="1146891"/>
            <a:chOff x="1907219" y="2740661"/>
            <a:chExt cx="4906203" cy="1169700"/>
          </a:xfrm>
        </p:grpSpPr>
        <p:grpSp>
          <p:nvGrpSpPr>
            <p:cNvPr id="5815" name="Google Shape;5815;p194"/>
            <p:cNvGrpSpPr/>
            <p:nvPr/>
          </p:nvGrpSpPr>
          <p:grpSpPr>
            <a:xfrm>
              <a:off x="1907219" y="2885910"/>
              <a:ext cx="624448" cy="780561"/>
              <a:chOff x="-89366" y="1973262"/>
              <a:chExt cx="986802" cy="1233504"/>
            </a:xfrm>
          </p:grpSpPr>
          <p:sp>
            <p:nvSpPr>
              <p:cNvPr id="5816" name="Google Shape;5816;p194"/>
              <p:cNvSpPr/>
              <p:nvPr/>
            </p:nvSpPr>
            <p:spPr>
              <a:xfrm>
                <a:off x="-89366" y="2107542"/>
                <a:ext cx="555856" cy="565226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32" extrusionOk="0">
                    <a:moveTo>
                      <a:pt x="1" y="132"/>
                    </a:moveTo>
                    <a:cubicBezTo>
                      <a:pt x="1" y="126"/>
                      <a:pt x="0" y="120"/>
                      <a:pt x="0" y="115"/>
                    </a:cubicBezTo>
                    <a:cubicBezTo>
                      <a:pt x="0" y="51"/>
                      <a:pt x="51" y="0"/>
                      <a:pt x="115" y="0"/>
                    </a:cubicBezTo>
                    <a:cubicBezTo>
                      <a:pt x="121" y="0"/>
                      <a:pt x="126" y="0"/>
                      <a:pt x="130" y="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17" name="Google Shape;5817;p194"/>
              <p:cNvSpPr/>
              <p:nvPr/>
            </p:nvSpPr>
            <p:spPr>
              <a:xfrm>
                <a:off x="266632" y="2538488"/>
                <a:ext cx="630804" cy="552734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29" extrusionOk="0">
                    <a:moveTo>
                      <a:pt x="0" y="125"/>
                    </a:moveTo>
                    <a:cubicBezTo>
                      <a:pt x="10" y="127"/>
                      <a:pt x="21" y="129"/>
                      <a:pt x="32" y="129"/>
                    </a:cubicBezTo>
                    <a:cubicBezTo>
                      <a:pt x="96" y="129"/>
                      <a:pt x="147" y="77"/>
                      <a:pt x="147" y="14"/>
                    </a:cubicBezTo>
                    <a:cubicBezTo>
                      <a:pt x="147" y="9"/>
                      <a:pt x="147" y="4"/>
                      <a:pt x="146" y="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18" name="Google Shape;5818;p194"/>
              <p:cNvSpPr/>
              <p:nvPr/>
            </p:nvSpPr>
            <p:spPr>
              <a:xfrm>
                <a:off x="263510" y="2988171"/>
                <a:ext cx="140525" cy="218595"/>
              </a:xfrm>
              <a:custGeom>
                <a:avLst/>
                <a:gdLst/>
                <a:ahLst/>
                <a:cxnLst/>
                <a:rect l="l" t="t" r="r" b="b"/>
                <a:pathLst>
                  <a:path w="33" h="51" extrusionOk="0">
                    <a:moveTo>
                      <a:pt x="33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20" y="51"/>
                      <a:pt x="20" y="51"/>
                      <a:pt x="2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19" name="Google Shape;5819;p194"/>
              <p:cNvSpPr/>
              <p:nvPr/>
            </p:nvSpPr>
            <p:spPr>
              <a:xfrm>
                <a:off x="332211" y="1973262"/>
                <a:ext cx="140525" cy="221719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0" y="52"/>
                    </a:moveTo>
                    <a:cubicBezTo>
                      <a:pt x="33" y="32"/>
                      <a:pt x="33" y="32"/>
                      <a:pt x="33" y="32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20" name="Google Shape;5820;p194"/>
              <p:cNvSpPr/>
              <p:nvPr/>
            </p:nvSpPr>
            <p:spPr>
              <a:xfrm>
                <a:off x="-72112" y="2783587"/>
                <a:ext cx="235800" cy="233100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21" name="Google Shape;5821;p194"/>
              <p:cNvSpPr/>
              <p:nvPr/>
            </p:nvSpPr>
            <p:spPr>
              <a:xfrm>
                <a:off x="609219" y="2200614"/>
                <a:ext cx="203100" cy="2031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822" name="Google Shape;5822;p194"/>
            <p:cNvSpPr/>
            <p:nvPr/>
          </p:nvSpPr>
          <p:spPr>
            <a:xfrm>
              <a:off x="2807822" y="2740661"/>
              <a:ext cx="40056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2200"/>
                <a:buFont typeface="Quattrocento Sans"/>
                <a:buNone/>
              </a:pPr>
              <a:r>
                <a:rPr lang="en-US" sz="2200" b="1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Mixed and diverse compute </a:t>
              </a:r>
              <a:endParaRPr sz="14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1D20"/>
                </a:buClr>
                <a:buSzPts val="16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rgbClr val="1D1D2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Use multiple pipelines that are reliably coordinated across heterogeneous and scalable computes and storages</a:t>
              </a:r>
              <a:endParaRPr sz="1400"/>
            </a:p>
          </p:txBody>
        </p:sp>
      </p:grpSp>
      <p:grpSp>
        <p:nvGrpSpPr>
          <p:cNvPr id="5823" name="Google Shape;5823;p194"/>
          <p:cNvGrpSpPr/>
          <p:nvPr/>
        </p:nvGrpSpPr>
        <p:grpSpPr>
          <a:xfrm>
            <a:off x="878093" y="4071639"/>
            <a:ext cx="4772048" cy="1146891"/>
            <a:chOff x="1945477" y="5209499"/>
            <a:chExt cx="4867946" cy="1169700"/>
          </a:xfrm>
        </p:grpSpPr>
        <p:sp>
          <p:nvSpPr>
            <p:cNvPr id="5824" name="Google Shape;5824;p194"/>
            <p:cNvSpPr/>
            <p:nvPr/>
          </p:nvSpPr>
          <p:spPr>
            <a:xfrm>
              <a:off x="2807823" y="5209499"/>
              <a:ext cx="40056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2200"/>
                <a:buFont typeface="Quattrocento Sans"/>
                <a:buNone/>
              </a:pPr>
              <a:r>
                <a:rPr lang="en-US" sz="2200" b="1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Reusability </a:t>
              </a:r>
              <a:endParaRPr sz="14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1D20"/>
                </a:buClr>
                <a:buSzPts val="16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rgbClr val="1D1D2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Create templates of pipelines for specific scenarios such as retraining and batch scoring</a:t>
              </a:r>
              <a:endParaRPr sz="1400"/>
            </a:p>
          </p:txBody>
        </p:sp>
        <p:grpSp>
          <p:nvGrpSpPr>
            <p:cNvPr id="5825" name="Google Shape;5825;p194"/>
            <p:cNvGrpSpPr/>
            <p:nvPr/>
          </p:nvGrpSpPr>
          <p:grpSpPr>
            <a:xfrm rot="-5400000">
              <a:off x="1821514" y="5545573"/>
              <a:ext cx="833370" cy="585444"/>
              <a:chOff x="-417846" y="3808364"/>
              <a:chExt cx="527650" cy="293117"/>
            </a:xfrm>
          </p:grpSpPr>
          <p:grpSp>
            <p:nvGrpSpPr>
              <p:cNvPr id="5826" name="Google Shape;5826;p194"/>
              <p:cNvGrpSpPr/>
              <p:nvPr/>
            </p:nvGrpSpPr>
            <p:grpSpPr>
              <a:xfrm>
                <a:off x="-417846" y="3808364"/>
                <a:ext cx="527650" cy="293117"/>
                <a:chOff x="3864050" y="5013705"/>
                <a:chExt cx="909427" cy="505201"/>
              </a:xfrm>
            </p:grpSpPr>
            <p:sp>
              <p:nvSpPr>
                <p:cNvPr id="5827" name="Google Shape;5827;p194"/>
                <p:cNvSpPr/>
                <p:nvPr/>
              </p:nvSpPr>
              <p:spPr>
                <a:xfrm rot="5400000">
                  <a:off x="3732950" y="5144805"/>
                  <a:ext cx="505200" cy="2430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143425" rIns="0" bIns="143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828" name="Google Shape;5828;p194"/>
                <p:cNvSpPr/>
                <p:nvPr/>
              </p:nvSpPr>
              <p:spPr>
                <a:xfrm rot="5400000">
                  <a:off x="4110109" y="4958654"/>
                  <a:ext cx="430200" cy="615600"/>
                </a:xfrm>
                <a:prstGeom prst="can">
                  <a:avLst>
                    <a:gd name="adj" fmla="val 17907"/>
                  </a:avLst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143425" rIns="0" bIns="143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829" name="Google Shape;5829;p194"/>
                <p:cNvSpPr/>
                <p:nvPr/>
              </p:nvSpPr>
              <p:spPr>
                <a:xfrm rot="5400000">
                  <a:off x="4399377" y="5144805"/>
                  <a:ext cx="505200" cy="2430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143425" rIns="0" bIns="143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5830" name="Google Shape;5830;p194"/>
              <p:cNvGrpSpPr/>
              <p:nvPr/>
            </p:nvGrpSpPr>
            <p:grpSpPr>
              <a:xfrm rot="4437603">
                <a:off x="-269580" y="3872463"/>
                <a:ext cx="163542" cy="164514"/>
                <a:chOff x="6314557" y="2623479"/>
                <a:chExt cx="561341" cy="564678"/>
              </a:xfrm>
            </p:grpSpPr>
            <p:sp>
              <p:nvSpPr>
                <p:cNvPr id="5831" name="Google Shape;5831;p194"/>
                <p:cNvSpPr/>
                <p:nvPr/>
              </p:nvSpPr>
              <p:spPr>
                <a:xfrm>
                  <a:off x="6333030" y="3026678"/>
                  <a:ext cx="87988" cy="85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" h="77" extrusionOk="0">
                      <a:moveTo>
                        <a:pt x="0" y="77"/>
                      </a:moveTo>
                      <a:lnTo>
                        <a:pt x="8" y="0"/>
                      </a:lnTo>
                      <a:lnTo>
                        <a:pt x="79" y="24"/>
                      </a:lnTo>
                    </a:path>
                  </a:pathLst>
                </a:custGeom>
                <a:noFill/>
                <a:ln w="127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87875" tIns="43925" rIns="87875" bIns="43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2F2F2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832" name="Google Shape;5832;p194"/>
                <p:cNvSpPr/>
                <p:nvPr/>
              </p:nvSpPr>
              <p:spPr>
                <a:xfrm>
                  <a:off x="6314557" y="2623479"/>
                  <a:ext cx="561341" cy="564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236" extrusionOk="0">
                      <a:moveTo>
                        <a:pt x="0" y="118"/>
                      </a:moveTo>
                      <a:cubicBezTo>
                        <a:pt x="0" y="53"/>
                        <a:pt x="52" y="0"/>
                        <a:pt x="118" y="0"/>
                      </a:cubicBezTo>
                      <a:cubicBezTo>
                        <a:pt x="183" y="0"/>
                        <a:pt x="235" y="53"/>
                        <a:pt x="235" y="118"/>
                      </a:cubicBezTo>
                      <a:cubicBezTo>
                        <a:pt x="235" y="183"/>
                        <a:pt x="183" y="236"/>
                        <a:pt x="118" y="236"/>
                      </a:cubicBezTo>
                      <a:cubicBezTo>
                        <a:pt x="71" y="236"/>
                        <a:pt x="31" y="209"/>
                        <a:pt x="12" y="171"/>
                      </a:cubicBezTo>
                    </a:path>
                  </a:pathLst>
                </a:custGeom>
                <a:noFill/>
                <a:ln w="12700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7875" tIns="43925" rIns="87875" bIns="43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2F2F2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</p:grpSp>
      <p:grpSp>
        <p:nvGrpSpPr>
          <p:cNvPr id="5833" name="Google Shape;5833;p194"/>
          <p:cNvGrpSpPr/>
          <p:nvPr/>
        </p:nvGrpSpPr>
        <p:grpSpPr>
          <a:xfrm>
            <a:off x="6329904" y="2088504"/>
            <a:ext cx="4793425" cy="905394"/>
            <a:chOff x="1923670" y="3975080"/>
            <a:chExt cx="4889753" cy="923400"/>
          </a:xfrm>
        </p:grpSpPr>
        <p:sp>
          <p:nvSpPr>
            <p:cNvPr id="5834" name="Google Shape;5834;p194" title="Icon of two documents stacked together"/>
            <p:cNvSpPr/>
            <p:nvPr/>
          </p:nvSpPr>
          <p:spPr>
            <a:xfrm>
              <a:off x="1923670" y="4120495"/>
              <a:ext cx="670610" cy="773680"/>
            </a:xfrm>
            <a:custGeom>
              <a:avLst/>
              <a:gdLst/>
              <a:ahLst/>
              <a:cxnLst/>
              <a:rect l="l" t="t" r="r" b="b"/>
              <a:pathLst>
                <a:path w="3585" h="4136" extrusionOk="0">
                  <a:moveTo>
                    <a:pt x="3585" y="1654"/>
                  </a:moveTo>
                  <a:lnTo>
                    <a:pt x="2758" y="1654"/>
                  </a:lnTo>
                  <a:lnTo>
                    <a:pt x="2758" y="827"/>
                  </a:lnTo>
                  <a:moveTo>
                    <a:pt x="3585" y="1654"/>
                  </a:moveTo>
                  <a:lnTo>
                    <a:pt x="2758" y="827"/>
                  </a:lnTo>
                  <a:lnTo>
                    <a:pt x="1103" y="827"/>
                  </a:lnTo>
                  <a:lnTo>
                    <a:pt x="1103" y="4136"/>
                  </a:lnTo>
                  <a:lnTo>
                    <a:pt x="3585" y="4136"/>
                  </a:lnTo>
                  <a:lnTo>
                    <a:pt x="3585" y="1654"/>
                  </a:lnTo>
                  <a:moveTo>
                    <a:pt x="2483" y="827"/>
                  </a:moveTo>
                  <a:lnTo>
                    <a:pt x="1655" y="0"/>
                  </a:lnTo>
                  <a:lnTo>
                    <a:pt x="0" y="0"/>
                  </a:lnTo>
                  <a:lnTo>
                    <a:pt x="0" y="3308"/>
                  </a:lnTo>
                  <a:lnTo>
                    <a:pt x="1103" y="3308"/>
                  </a:lnTo>
                </a:path>
              </a:pathLst>
            </a:custGeom>
            <a:noFill/>
            <a:ln w="12700" cap="flat" cmpd="sng">
              <a:solidFill>
                <a:srgbClr val="0078D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5" name="Google Shape;5835;p194"/>
            <p:cNvSpPr/>
            <p:nvPr/>
          </p:nvSpPr>
          <p:spPr>
            <a:xfrm>
              <a:off x="2807823" y="3975080"/>
              <a:ext cx="4005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2200"/>
                <a:buFont typeface="Quattrocento Sans"/>
                <a:buNone/>
              </a:pPr>
              <a:r>
                <a:rPr lang="en-US" sz="2200" b="1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Tracking and versioning</a:t>
              </a:r>
              <a:endParaRPr sz="14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1D20"/>
                </a:buClr>
                <a:buSzPts val="16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rgbClr val="1D1D2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Name and version your data sources, inputs and outputs with the pipelines SDK</a:t>
              </a:r>
              <a:endParaRPr sz="1400"/>
            </a:p>
          </p:txBody>
        </p:sp>
      </p:grp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0" name="Google Shape;5840;p195"/>
          <p:cNvSpPr txBox="1">
            <a:spLocks noGrp="1"/>
          </p:cNvSpPr>
          <p:nvPr>
            <p:ph type="title"/>
          </p:nvPr>
        </p:nvSpPr>
        <p:spPr>
          <a:xfrm>
            <a:off x="585225" y="2178050"/>
            <a:ext cx="7006800" cy="13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Support for </a:t>
            </a:r>
            <a:br>
              <a:rPr lang="en-US" sz="45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Open source frameworks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196"/>
          <p:cNvSpPr txBox="1">
            <a:spLocks noGrp="1"/>
          </p:cNvSpPr>
          <p:nvPr>
            <p:ph type="title"/>
          </p:nvPr>
        </p:nvSpPr>
        <p:spPr>
          <a:xfrm>
            <a:off x="236350" y="54650"/>
            <a:ext cx="113361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Popular Frameworks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0" name="Google Shape;5850;p196"/>
          <p:cNvSpPr/>
          <p:nvPr/>
        </p:nvSpPr>
        <p:spPr>
          <a:xfrm>
            <a:off x="449186" y="2092376"/>
            <a:ext cx="5535310" cy="41790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51" name="Google Shape;5851;p196"/>
          <p:cNvSpPr/>
          <p:nvPr/>
        </p:nvSpPr>
        <p:spPr>
          <a:xfrm>
            <a:off x="6189545" y="2092376"/>
            <a:ext cx="5535310" cy="4179053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52" name="Google Shape;5852;p196"/>
          <p:cNvSpPr/>
          <p:nvPr/>
        </p:nvSpPr>
        <p:spPr>
          <a:xfrm>
            <a:off x="477918" y="2222019"/>
            <a:ext cx="5473576" cy="40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Use your favorite machine learning frameworks</a:t>
            </a:r>
            <a:endParaRPr sz="2000" dirty="0">
              <a:solidFill>
                <a:srgbClr val="0078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3" name="Google Shape;5853;p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2580" y="3313672"/>
            <a:ext cx="433643" cy="423236"/>
          </a:xfrm>
          <a:prstGeom prst="rect">
            <a:avLst/>
          </a:prstGeom>
          <a:noFill/>
          <a:ln>
            <a:noFill/>
          </a:ln>
        </p:spPr>
      </p:pic>
      <p:sp>
        <p:nvSpPr>
          <p:cNvPr id="5854" name="Google Shape;5854;p196"/>
          <p:cNvSpPr/>
          <p:nvPr/>
        </p:nvSpPr>
        <p:spPr>
          <a:xfrm>
            <a:off x="6189545" y="2222019"/>
            <a:ext cx="5535310" cy="40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without getting locked into one framework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5" name="Google Shape;5855;p196"/>
          <p:cNvSpPr/>
          <p:nvPr/>
        </p:nvSpPr>
        <p:spPr>
          <a:xfrm>
            <a:off x="8576855" y="3785894"/>
            <a:ext cx="789048" cy="23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ONNX</a:t>
            </a:r>
            <a:endParaRPr sz="1200" dirty="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56" name="Google Shape;5856;p196"/>
          <p:cNvSpPr/>
          <p:nvPr/>
        </p:nvSpPr>
        <p:spPr>
          <a:xfrm>
            <a:off x="6574685" y="4360322"/>
            <a:ext cx="4736296" cy="82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Community project created by Facebook and Microsoft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 the best tool for the job. Train in one framework and transfer to another for inference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7" name="Google Shape;5857;p1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2206" y="3462625"/>
            <a:ext cx="291993" cy="31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8" name="Google Shape;5858;p1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56123" y="3446065"/>
            <a:ext cx="262434" cy="31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9" name="Google Shape;5859;p19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2722" y="4815335"/>
            <a:ext cx="331426" cy="33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0" name="Google Shape;5860;p19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20285" y="4806774"/>
            <a:ext cx="323414" cy="22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1" name="Google Shape;5861;p19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05699" y="3424076"/>
            <a:ext cx="573273" cy="312434"/>
          </a:xfrm>
          <a:prstGeom prst="rect">
            <a:avLst/>
          </a:prstGeom>
          <a:noFill/>
          <a:ln>
            <a:noFill/>
          </a:ln>
        </p:spPr>
      </p:pic>
      <p:sp>
        <p:nvSpPr>
          <p:cNvPr id="5862" name="Google Shape;5862;p196"/>
          <p:cNvSpPr/>
          <p:nvPr/>
        </p:nvSpPr>
        <p:spPr>
          <a:xfrm>
            <a:off x="1006325" y="3870325"/>
            <a:ext cx="1173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3" name="Google Shape;5863;p196"/>
          <p:cNvSpPr/>
          <p:nvPr/>
        </p:nvSpPr>
        <p:spPr>
          <a:xfrm>
            <a:off x="2826097" y="3860830"/>
            <a:ext cx="52232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PyTorch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4" name="Google Shape;5864;p196"/>
          <p:cNvSpPr/>
          <p:nvPr/>
        </p:nvSpPr>
        <p:spPr>
          <a:xfrm>
            <a:off x="4241938" y="3831825"/>
            <a:ext cx="1042500" cy="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Scikit-Learn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5" name="Google Shape;5865;p196"/>
          <p:cNvSpPr/>
          <p:nvPr/>
        </p:nvSpPr>
        <p:spPr>
          <a:xfrm>
            <a:off x="1289589" y="5207988"/>
            <a:ext cx="47769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MXNet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6" name="Google Shape;5866;p196"/>
          <p:cNvSpPr/>
          <p:nvPr/>
        </p:nvSpPr>
        <p:spPr>
          <a:xfrm>
            <a:off x="2823946" y="5146681"/>
            <a:ext cx="516094" cy="18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Chainer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7" name="Google Shape;5867;p19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03796" y="4735219"/>
            <a:ext cx="286807" cy="280289"/>
          </a:xfrm>
          <a:prstGeom prst="rect">
            <a:avLst/>
          </a:prstGeom>
          <a:noFill/>
          <a:ln>
            <a:noFill/>
          </a:ln>
        </p:spPr>
      </p:pic>
      <p:sp>
        <p:nvSpPr>
          <p:cNvPr id="5868" name="Google Shape;5868;p196"/>
          <p:cNvSpPr/>
          <p:nvPr/>
        </p:nvSpPr>
        <p:spPr>
          <a:xfrm>
            <a:off x="4564684" y="5167051"/>
            <a:ext cx="36503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Keras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69" name="Google Shape;5869;p196"/>
          <p:cNvGrpSpPr/>
          <p:nvPr/>
        </p:nvGrpSpPr>
        <p:grpSpPr>
          <a:xfrm>
            <a:off x="5804404" y="3899287"/>
            <a:ext cx="565232" cy="565232"/>
            <a:chOff x="5664926" y="3703417"/>
            <a:chExt cx="565312" cy="565312"/>
          </a:xfrm>
        </p:grpSpPr>
        <p:sp>
          <p:nvSpPr>
            <p:cNvPr id="5870" name="Google Shape;5870;p196"/>
            <p:cNvSpPr/>
            <p:nvPr/>
          </p:nvSpPr>
          <p:spPr>
            <a:xfrm>
              <a:off x="5664926" y="3703417"/>
              <a:ext cx="565312" cy="5653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1" name="Google Shape;5871;p196"/>
            <p:cNvSpPr/>
            <p:nvPr/>
          </p:nvSpPr>
          <p:spPr>
            <a:xfrm>
              <a:off x="5819751" y="3859854"/>
              <a:ext cx="252436" cy="252436"/>
            </a:xfrm>
            <a:prstGeom prst="plus">
              <a:avLst>
                <a:gd name="adj" fmla="val 42355"/>
              </a:avLst>
            </a:prstGeom>
            <a:solidFill>
              <a:srgbClr val="0078D4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5872" name="Google Shape;5872;p19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99948" y="5355625"/>
            <a:ext cx="4772905" cy="792437"/>
          </a:xfrm>
          <a:prstGeom prst="rect">
            <a:avLst/>
          </a:prstGeom>
          <a:noFill/>
          <a:ln>
            <a:noFill/>
          </a:ln>
        </p:spPr>
      </p:pic>
      <p:sp>
        <p:nvSpPr>
          <p:cNvPr id="5873" name="Google Shape;5873;p196"/>
          <p:cNvSpPr/>
          <p:nvPr/>
        </p:nvSpPr>
        <p:spPr>
          <a:xfrm>
            <a:off x="9440582" y="5375993"/>
            <a:ext cx="2066856" cy="375848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874" name="Google Shape;5874;p196"/>
          <p:cNvPicPr preferRelativeResize="0"/>
          <p:nvPr/>
        </p:nvPicPr>
        <p:blipFill rotWithShape="1">
          <a:blip r:embed="rId10">
            <a:alphaModFix/>
          </a:blip>
          <a:srcRect l="60150" r="20119" b="63178"/>
          <a:stretch/>
        </p:blipFill>
        <p:spPr>
          <a:xfrm>
            <a:off x="9530015" y="5375993"/>
            <a:ext cx="839635" cy="26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5" name="Google Shape;5875;p196"/>
          <p:cNvPicPr preferRelativeResize="0"/>
          <p:nvPr/>
        </p:nvPicPr>
        <p:blipFill rotWithShape="1">
          <a:blip r:embed="rId10">
            <a:alphaModFix/>
          </a:blip>
          <a:srcRect l="80271" t="4963" b="58216"/>
          <a:stretch/>
        </p:blipFill>
        <p:spPr>
          <a:xfrm>
            <a:off x="10505244" y="5399169"/>
            <a:ext cx="839636" cy="26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4DB02-CA20-4CC6-ACD8-8DC62DA93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Flavors of Cloud Services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8BACB346-0300-426C-AAA5-FAB8B102E3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2575175"/>
              </p:ext>
            </p:extLst>
          </p:nvPr>
        </p:nvGraphicFramePr>
        <p:xfrm>
          <a:off x="644056" y="1727201"/>
          <a:ext cx="11365064" cy="4781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517455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4" name="Google Shape;5884;p197"/>
          <p:cNvSpPr/>
          <p:nvPr/>
        </p:nvSpPr>
        <p:spPr>
          <a:xfrm>
            <a:off x="384135" y="1410648"/>
            <a:ext cx="4290926" cy="32894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85" name="Google Shape;5885;p197"/>
          <p:cNvSpPr/>
          <p:nvPr/>
        </p:nvSpPr>
        <p:spPr>
          <a:xfrm>
            <a:off x="384135" y="1437329"/>
            <a:ext cx="427303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000"/>
              <a:buFont typeface="Quattrocento Sans"/>
              <a:buNone/>
            </a:pPr>
            <a:r>
              <a:rPr lang="en-US" sz="200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Frameworks</a:t>
            </a:r>
            <a:endParaRPr sz="2000" i="0" u="none" strike="noStrike" cap="none">
              <a:solidFill>
                <a:srgbClr val="0078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86" name="Google Shape;5886;p197" descr="A close up of a sign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808" y="2028887"/>
            <a:ext cx="981068" cy="2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7" name="Google Shape;5887;p197" descr="A picture containing object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5882" y="2117842"/>
            <a:ext cx="1223094" cy="256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8" name="Google Shape;5888;p197" descr="A close up of a sign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57929" y="2059928"/>
            <a:ext cx="1082905" cy="3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9" name="Google Shape;5889;p197" descr="A close up of a logo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95655" y="2716256"/>
            <a:ext cx="1347911" cy="270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0" name="Google Shape;5890;p19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94872" y="2691225"/>
            <a:ext cx="1300562" cy="306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1" name="Google Shape;5891;p19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4002" y="3987242"/>
            <a:ext cx="474562" cy="517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2" name="Google Shape;5892;p197" descr="A picture containing object&#10;&#10;Description generated with very high confidenc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6926" y="3292852"/>
            <a:ext cx="1752922" cy="409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3" name="Google Shape;5893;p19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36248" y="4005446"/>
            <a:ext cx="415627" cy="440816"/>
          </a:xfrm>
          <a:prstGeom prst="rect">
            <a:avLst/>
          </a:prstGeom>
          <a:noFill/>
          <a:ln>
            <a:noFill/>
          </a:ln>
        </p:spPr>
      </p:pic>
      <p:sp>
        <p:nvSpPr>
          <p:cNvPr id="5894" name="Google Shape;5894;p197"/>
          <p:cNvSpPr txBox="1"/>
          <p:nvPr/>
        </p:nvSpPr>
        <p:spPr>
          <a:xfrm>
            <a:off x="357825" y="500055"/>
            <a:ext cx="42909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3240"/>
              <a:buFont typeface="Noto Sans Symbols"/>
              <a:buNone/>
            </a:pPr>
            <a:r>
              <a:rPr lang="en-US" sz="4500" i="0" u="none" strike="noStrike" cap="none">
                <a:latin typeface="Calibri"/>
                <a:ea typeface="Calibri"/>
                <a:cs typeface="Calibri"/>
                <a:sym typeface="Calibri"/>
              </a:rPr>
              <a:t>Create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5" name="Google Shape;5895;p197"/>
          <p:cNvSpPr/>
          <p:nvPr/>
        </p:nvSpPr>
        <p:spPr>
          <a:xfrm>
            <a:off x="4672535" y="1885418"/>
            <a:ext cx="714649" cy="89168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96" name="Google Shape;5896;p197"/>
          <p:cNvSpPr txBox="1"/>
          <p:nvPr/>
        </p:nvSpPr>
        <p:spPr>
          <a:xfrm>
            <a:off x="4794600" y="2177372"/>
            <a:ext cx="440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000"/>
              <a:buFont typeface="Quattrocento Sans"/>
              <a:buNone/>
            </a:pPr>
            <a: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  <a:t>Native </a:t>
            </a:r>
            <a:b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7" name="Google Shape;5897;p197"/>
          <p:cNvSpPr/>
          <p:nvPr/>
        </p:nvSpPr>
        <p:spPr>
          <a:xfrm>
            <a:off x="4672762" y="3517376"/>
            <a:ext cx="714938" cy="89168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98" name="Google Shape;5898;p197"/>
          <p:cNvSpPr txBox="1"/>
          <p:nvPr/>
        </p:nvSpPr>
        <p:spPr>
          <a:xfrm>
            <a:off x="4652626" y="3886275"/>
            <a:ext cx="69159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000"/>
              <a:buFont typeface="Quattrocento Sans"/>
              <a:buNone/>
            </a:pPr>
            <a:r>
              <a:rPr lang="en-US" sz="1000" b="0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Converters</a:t>
            </a:r>
            <a:endParaRPr/>
          </a:p>
        </p:txBody>
      </p:sp>
      <p:pic>
        <p:nvPicPr>
          <p:cNvPr id="5899" name="Google Shape;5899;p197"/>
          <p:cNvPicPr preferRelativeResize="0"/>
          <p:nvPr/>
        </p:nvPicPr>
        <p:blipFill rotWithShape="1">
          <a:blip r:embed="rId11">
            <a:alphaModFix/>
          </a:blip>
          <a:srcRect r="68206"/>
          <a:stretch/>
        </p:blipFill>
        <p:spPr>
          <a:xfrm>
            <a:off x="3865099" y="4020570"/>
            <a:ext cx="481493" cy="439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0" name="Google Shape;5900;p19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550005" y="3283663"/>
            <a:ext cx="868245" cy="334104"/>
          </a:xfrm>
          <a:prstGeom prst="rect">
            <a:avLst/>
          </a:prstGeom>
          <a:noFill/>
          <a:ln>
            <a:noFill/>
          </a:ln>
        </p:spPr>
      </p:pic>
      <p:sp>
        <p:nvSpPr>
          <p:cNvPr id="5901" name="Google Shape;5901;p197"/>
          <p:cNvSpPr/>
          <p:nvPr/>
        </p:nvSpPr>
        <p:spPr>
          <a:xfrm>
            <a:off x="366241" y="4886494"/>
            <a:ext cx="4290926" cy="13562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02" name="Google Shape;5902;p197"/>
          <p:cNvSpPr/>
          <p:nvPr/>
        </p:nvSpPr>
        <p:spPr>
          <a:xfrm>
            <a:off x="366241" y="4897748"/>
            <a:ext cx="427303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000"/>
              <a:buFont typeface="Quattrocento Sans"/>
              <a:buNone/>
            </a:pPr>
            <a:r>
              <a:rPr lang="en-US" sz="200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  <a:endParaRPr sz="2000" i="0" u="none" strike="noStrike" cap="none">
              <a:solidFill>
                <a:srgbClr val="0078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03" name="Google Shape;5903;p197"/>
          <p:cNvGrpSpPr/>
          <p:nvPr/>
        </p:nvGrpSpPr>
        <p:grpSpPr>
          <a:xfrm>
            <a:off x="1593455" y="5477919"/>
            <a:ext cx="1795781" cy="584775"/>
            <a:chOff x="19378875" y="10819178"/>
            <a:chExt cx="3592026" cy="1169703"/>
          </a:xfrm>
        </p:grpSpPr>
        <p:pic>
          <p:nvPicPr>
            <p:cNvPr id="5904" name="Google Shape;5904;p19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9378875" y="10994624"/>
              <a:ext cx="790562" cy="7905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5" name="Google Shape;5905;p197"/>
            <p:cNvSpPr/>
            <p:nvPr/>
          </p:nvSpPr>
          <p:spPr>
            <a:xfrm>
              <a:off x="20421680" y="10819178"/>
              <a:ext cx="2549221" cy="1169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45700" rIns="228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65656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565656"/>
                  </a:solidFill>
                  <a:latin typeface="Calibri"/>
                  <a:ea typeface="Calibri"/>
                  <a:cs typeface="Calibri"/>
                  <a:sym typeface="Calibri"/>
                </a:rPr>
                <a:t>Azure Custom </a:t>
              </a:r>
              <a:br>
                <a:rPr lang="en-US" sz="1600" b="1" i="0" u="none" strike="noStrike" cap="none">
                  <a:solidFill>
                    <a:srgbClr val="56565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 b="1" i="0" u="none" strike="noStrike" cap="none">
                  <a:solidFill>
                    <a:srgbClr val="565656"/>
                  </a:solidFill>
                  <a:latin typeface="Calibri"/>
                  <a:ea typeface="Calibri"/>
                  <a:cs typeface="Calibri"/>
                  <a:sym typeface="Calibri"/>
                </a:rPr>
                <a:t>Vision Service</a:t>
              </a:r>
              <a:endParaRPr sz="1600" b="1" i="0" u="none" strike="noStrike" cap="none">
                <a:solidFill>
                  <a:srgbClr val="56565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06" name="Google Shape;5906;p197"/>
          <p:cNvSpPr/>
          <p:nvPr/>
        </p:nvSpPr>
        <p:spPr>
          <a:xfrm>
            <a:off x="4677164" y="5030196"/>
            <a:ext cx="714649" cy="89168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07" name="Google Shape;5907;p197"/>
          <p:cNvSpPr txBox="1"/>
          <p:nvPr/>
        </p:nvSpPr>
        <p:spPr>
          <a:xfrm>
            <a:off x="4799229" y="5322150"/>
            <a:ext cx="440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000"/>
              <a:buFont typeface="Quattrocento Sans"/>
              <a:buNone/>
            </a:pPr>
            <a: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  <a:t>Native </a:t>
            </a:r>
            <a:b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8" name="Google Shape;5908;p197"/>
          <p:cNvSpPr/>
          <p:nvPr/>
        </p:nvSpPr>
        <p:spPr>
          <a:xfrm>
            <a:off x="8801309" y="4959367"/>
            <a:ext cx="3040782" cy="95445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09" name="Google Shape;5909;p197"/>
          <p:cNvSpPr/>
          <p:nvPr/>
        </p:nvSpPr>
        <p:spPr>
          <a:xfrm>
            <a:off x="8988729" y="5127999"/>
            <a:ext cx="274875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000"/>
              <a:buFont typeface="Quattrocento Sans"/>
              <a:buNone/>
            </a:pPr>
            <a:r>
              <a:rPr lang="en-US" sz="200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Other Devices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1600"/>
              <a:buFont typeface="Quattrocento Sans"/>
              <a:buNone/>
            </a:pPr>
            <a:r>
              <a:rPr lang="en-US" sz="160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(iOS, etc)</a:t>
            </a:r>
            <a:endParaRPr sz="1600" i="0" u="none" strike="noStrike" cap="none">
              <a:solidFill>
                <a:srgbClr val="0078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10" name="Google Shape;5910;p197"/>
          <p:cNvPicPr preferRelativeResize="0"/>
          <p:nvPr/>
        </p:nvPicPr>
        <p:blipFill rotWithShape="1">
          <a:blip r:embed="rId14">
            <a:alphaModFix/>
          </a:blip>
          <a:srcRect l="3637" t="-5209" r="5196" b="-474"/>
          <a:stretch/>
        </p:blipFill>
        <p:spPr>
          <a:xfrm>
            <a:off x="1541895" y="3941941"/>
            <a:ext cx="949303" cy="540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1" name="Google Shape;5911;p197" descr="Picture 1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36198" y="2683985"/>
            <a:ext cx="892855" cy="305299"/>
          </a:xfrm>
          <a:prstGeom prst="rect">
            <a:avLst/>
          </a:prstGeom>
          <a:noFill/>
          <a:ln>
            <a:noFill/>
          </a:ln>
        </p:spPr>
      </p:pic>
      <p:sp>
        <p:nvSpPr>
          <p:cNvPr id="5912" name="Google Shape;5912;p197"/>
          <p:cNvSpPr/>
          <p:nvPr/>
        </p:nvSpPr>
        <p:spPr>
          <a:xfrm>
            <a:off x="665672" y="3327841"/>
            <a:ext cx="7736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25" tIns="45700" rIns="171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1F73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6B1F73"/>
                </a:solidFill>
                <a:latin typeface="Arial"/>
                <a:ea typeface="Arial"/>
                <a:cs typeface="Arial"/>
                <a:sym typeface="Arial"/>
              </a:rPr>
              <a:t>ML.NET</a:t>
            </a:r>
            <a:endParaRPr sz="1800" b="1" i="0" u="none" strike="noStrike" cap="none">
              <a:solidFill>
                <a:srgbClr val="6B1F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3" name="Google Shape;5913;p197"/>
          <p:cNvSpPr/>
          <p:nvPr/>
        </p:nvSpPr>
        <p:spPr>
          <a:xfrm>
            <a:off x="8801309" y="1398429"/>
            <a:ext cx="3040782" cy="18168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14" name="Google Shape;5914;p197"/>
          <p:cNvSpPr/>
          <p:nvPr/>
        </p:nvSpPr>
        <p:spPr>
          <a:xfrm>
            <a:off x="9277463" y="1358729"/>
            <a:ext cx="208847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000"/>
              <a:buFont typeface="Quattrocento Sans"/>
              <a:buNone/>
            </a:pPr>
            <a:r>
              <a:rPr lang="en-US" sz="200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Azure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5" name="Google Shape;5915;p197"/>
          <p:cNvSpPr/>
          <p:nvPr/>
        </p:nvSpPr>
        <p:spPr>
          <a:xfrm>
            <a:off x="9003115" y="2685940"/>
            <a:ext cx="2682466" cy="38758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16" name="Google Shape;5916;p197"/>
          <p:cNvSpPr txBox="1"/>
          <p:nvPr/>
        </p:nvSpPr>
        <p:spPr>
          <a:xfrm>
            <a:off x="9003115" y="2735827"/>
            <a:ext cx="268246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1400"/>
              <a:buFont typeface="Quattrocento Sans"/>
              <a:buNone/>
            </a:pPr>
            <a:r>
              <a:rPr lang="en-US" sz="140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Windows Server 2019 VM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7" name="Google Shape;5917;p197"/>
          <p:cNvSpPr/>
          <p:nvPr/>
        </p:nvSpPr>
        <p:spPr>
          <a:xfrm>
            <a:off x="9009465" y="1790590"/>
            <a:ext cx="2682466" cy="34805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18" name="Google Shape;5918;p197"/>
          <p:cNvSpPr txBox="1"/>
          <p:nvPr/>
        </p:nvSpPr>
        <p:spPr>
          <a:xfrm>
            <a:off x="9009465" y="1840477"/>
            <a:ext cx="268246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1400"/>
              <a:buFont typeface="Quattrocento Sans"/>
              <a:buNone/>
            </a:pPr>
            <a:r>
              <a:rPr lang="en-US" sz="140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Azure Machine Learning services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9" name="Google Shape;5919;p197"/>
          <p:cNvSpPr/>
          <p:nvPr/>
        </p:nvSpPr>
        <p:spPr>
          <a:xfrm>
            <a:off x="9009465" y="2231874"/>
            <a:ext cx="2682466" cy="34805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20" name="Google Shape;5920;p197"/>
          <p:cNvSpPr txBox="1"/>
          <p:nvPr/>
        </p:nvSpPr>
        <p:spPr>
          <a:xfrm>
            <a:off x="9009465" y="2300735"/>
            <a:ext cx="268246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1400"/>
              <a:buFont typeface="Quattrocento Sans"/>
              <a:buNone/>
            </a:pPr>
            <a:r>
              <a:rPr lang="en-US" sz="140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Ubuntu VM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1" name="Google Shape;5921;p197"/>
          <p:cNvSpPr txBox="1"/>
          <p:nvPr/>
        </p:nvSpPr>
        <p:spPr>
          <a:xfrm>
            <a:off x="8176225" y="500055"/>
            <a:ext cx="42909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3240"/>
              <a:buFont typeface="Noto Sans Symbols"/>
              <a:buNone/>
            </a:pPr>
            <a:r>
              <a:rPr lang="en-US" sz="4500" i="0" u="none" strike="noStrike" cap="none">
                <a:latin typeface="Calibri"/>
                <a:ea typeface="Calibri"/>
                <a:cs typeface="Calibri"/>
                <a:sym typeface="Calibri"/>
              </a:rPr>
              <a:t>Deploy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2" name="Google Shape;5922;p197"/>
          <p:cNvSpPr/>
          <p:nvPr/>
        </p:nvSpPr>
        <p:spPr>
          <a:xfrm>
            <a:off x="8801309" y="3334410"/>
            <a:ext cx="3040782" cy="5590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23" name="Google Shape;5923;p197"/>
          <p:cNvSpPr/>
          <p:nvPr/>
        </p:nvSpPr>
        <p:spPr>
          <a:xfrm>
            <a:off x="9003115" y="3406669"/>
            <a:ext cx="2688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000"/>
              <a:buFont typeface="Quattrocento Sans"/>
              <a:buNone/>
            </a:pPr>
            <a:r>
              <a:rPr lang="en-US" sz="200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Windows Devices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4" name="Google Shape;5924;p197"/>
          <p:cNvSpPr/>
          <p:nvPr/>
        </p:nvSpPr>
        <p:spPr>
          <a:xfrm>
            <a:off x="5371817" y="1410647"/>
            <a:ext cx="2488787" cy="4832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25" name="Google Shape;5925;p197"/>
          <p:cNvSpPr/>
          <p:nvPr/>
        </p:nvSpPr>
        <p:spPr>
          <a:xfrm>
            <a:off x="5582518" y="3849692"/>
            <a:ext cx="208847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000"/>
              <a:buFont typeface="Quattrocento Sans"/>
              <a:buNone/>
            </a:pPr>
            <a:r>
              <a:rPr lang="en-US" sz="2000" i="0" u="none" strike="noStrike" cap="none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ONNX Model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6" name="Google Shape;5926;p197"/>
          <p:cNvSpPr/>
          <p:nvPr/>
        </p:nvSpPr>
        <p:spPr>
          <a:xfrm>
            <a:off x="7875988" y="1686194"/>
            <a:ext cx="892477" cy="24218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927" name="Google Shape;5927;p197"/>
          <p:cNvPicPr preferRelativeResize="0"/>
          <p:nvPr/>
        </p:nvPicPr>
        <p:blipFill rotWithShape="1">
          <a:blip r:embed="rId16">
            <a:alphaModFix/>
          </a:blip>
          <a:srcRect r="72688"/>
          <a:stretch/>
        </p:blipFill>
        <p:spPr>
          <a:xfrm>
            <a:off x="6323918" y="3173177"/>
            <a:ext cx="584584" cy="530151"/>
          </a:xfrm>
          <a:prstGeom prst="rect">
            <a:avLst/>
          </a:prstGeom>
          <a:noFill/>
          <a:ln>
            <a:noFill/>
          </a:ln>
        </p:spPr>
      </p:pic>
      <p:sp>
        <p:nvSpPr>
          <p:cNvPr id="5928" name="Google Shape;5928;p197"/>
          <p:cNvSpPr txBox="1"/>
          <p:nvPr/>
        </p:nvSpPr>
        <p:spPr>
          <a:xfrm>
            <a:off x="7979654" y="2676715"/>
            <a:ext cx="440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000"/>
              <a:buFont typeface="Quattrocento Sans"/>
              <a:buNone/>
            </a:pPr>
            <a: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  <a:t>Native </a:t>
            </a:r>
            <a:b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9" name="Google Shape;5929;p197"/>
          <p:cNvSpPr/>
          <p:nvPr/>
        </p:nvSpPr>
        <p:spPr>
          <a:xfrm>
            <a:off x="7878689" y="4587615"/>
            <a:ext cx="889776" cy="16382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30" name="Google Shape;5930;p197"/>
          <p:cNvSpPr txBox="1"/>
          <p:nvPr/>
        </p:nvSpPr>
        <p:spPr>
          <a:xfrm>
            <a:off x="7956373" y="5323829"/>
            <a:ext cx="61425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000"/>
              <a:buFont typeface="Quattrocento Sans"/>
              <a:buNone/>
            </a:pPr>
            <a: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  <a:t>Converters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5" name="Google Shape;5935;p198"/>
          <p:cNvSpPr txBox="1">
            <a:spLocks noGrp="1"/>
          </p:cNvSpPr>
          <p:nvPr>
            <p:ph type="title"/>
          </p:nvPr>
        </p:nvSpPr>
        <p:spPr>
          <a:xfrm>
            <a:off x="585225" y="2811247"/>
            <a:ext cx="6400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4" name="Google Shape;5944;p199"/>
          <p:cNvSpPr/>
          <p:nvPr/>
        </p:nvSpPr>
        <p:spPr>
          <a:xfrm>
            <a:off x="3349017" y="2703684"/>
            <a:ext cx="5452200" cy="2820000"/>
          </a:xfrm>
          <a:prstGeom prst="rect">
            <a:avLst/>
          </a:prstGeom>
          <a:noFill/>
          <a:ln w="12700" cap="flat" cmpd="sng">
            <a:solidFill>
              <a:srgbClr val="A5A5A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945" name="Google Shape;5945;p199"/>
          <p:cNvCxnSpPr/>
          <p:nvPr/>
        </p:nvCxnSpPr>
        <p:spPr>
          <a:xfrm rot="10800000">
            <a:off x="3537061" y="2703684"/>
            <a:ext cx="48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946" name="Google Shape;5946;p199"/>
          <p:cNvCxnSpPr/>
          <p:nvPr/>
        </p:nvCxnSpPr>
        <p:spPr>
          <a:xfrm>
            <a:off x="3349017" y="2632482"/>
            <a:ext cx="0" cy="357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947" name="Google Shape;5947;p199"/>
          <p:cNvCxnSpPr/>
          <p:nvPr/>
        </p:nvCxnSpPr>
        <p:spPr>
          <a:xfrm>
            <a:off x="8813187" y="2632482"/>
            <a:ext cx="0" cy="357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948" name="Google Shape;5948;p199"/>
          <p:cNvCxnSpPr/>
          <p:nvPr/>
        </p:nvCxnSpPr>
        <p:spPr>
          <a:xfrm rot="10800000">
            <a:off x="3227223" y="5523785"/>
            <a:ext cx="313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949" name="Google Shape;5949;p199"/>
          <p:cNvCxnSpPr/>
          <p:nvPr/>
        </p:nvCxnSpPr>
        <p:spPr>
          <a:xfrm rot="10800000">
            <a:off x="3227223" y="5523785"/>
            <a:ext cx="313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950" name="Google Shape;5950;p199"/>
          <p:cNvCxnSpPr/>
          <p:nvPr/>
        </p:nvCxnSpPr>
        <p:spPr>
          <a:xfrm rot="10800000">
            <a:off x="3227223" y="5523785"/>
            <a:ext cx="313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951" name="Google Shape;5951;p199"/>
          <p:cNvCxnSpPr/>
          <p:nvPr/>
        </p:nvCxnSpPr>
        <p:spPr>
          <a:xfrm rot="10800000">
            <a:off x="8661857" y="5523785"/>
            <a:ext cx="313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952" name="Google Shape;5952;p199"/>
          <p:cNvCxnSpPr/>
          <p:nvPr/>
        </p:nvCxnSpPr>
        <p:spPr>
          <a:xfrm rot="10800000">
            <a:off x="8661857" y="5523785"/>
            <a:ext cx="313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953" name="Google Shape;5953;p199"/>
          <p:cNvSpPr/>
          <p:nvPr/>
        </p:nvSpPr>
        <p:spPr>
          <a:xfrm>
            <a:off x="8583634" y="5285076"/>
            <a:ext cx="505200" cy="35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54" name="Google Shape;5954;p199"/>
          <p:cNvSpPr/>
          <p:nvPr/>
        </p:nvSpPr>
        <p:spPr>
          <a:xfrm>
            <a:off x="5158611" y="5190461"/>
            <a:ext cx="417900" cy="53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55" name="Google Shape;5955;p199"/>
          <p:cNvSpPr/>
          <p:nvPr/>
        </p:nvSpPr>
        <p:spPr>
          <a:xfrm>
            <a:off x="4157660" y="5244650"/>
            <a:ext cx="558900" cy="39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56" name="Google Shape;5956;p199"/>
          <p:cNvSpPr/>
          <p:nvPr/>
        </p:nvSpPr>
        <p:spPr>
          <a:xfrm>
            <a:off x="3179117" y="5190460"/>
            <a:ext cx="411900" cy="68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57" name="Google Shape;5957;p199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Flexible Deployment</a:t>
            </a:r>
            <a:br>
              <a:rPr lang="en-US" sz="4500" b="1">
                <a:latin typeface="Calibri"/>
                <a:ea typeface="Calibri"/>
                <a:cs typeface="Calibri"/>
                <a:sym typeface="Calibri"/>
              </a:rPr>
            </a:b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8" name="Google Shape;5958;p199"/>
          <p:cNvSpPr txBox="1">
            <a:spLocks noGrp="1"/>
          </p:cNvSpPr>
          <p:nvPr>
            <p:ph type="body" idx="1"/>
          </p:nvPr>
        </p:nvSpPr>
        <p:spPr>
          <a:xfrm>
            <a:off x="426198" y="1088533"/>
            <a:ext cx="113397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/>
              <a:t>Deploy and manage models on intelligent cloud and edge</a:t>
            </a:r>
            <a:endParaRPr/>
          </a:p>
        </p:txBody>
      </p:sp>
      <p:sp>
        <p:nvSpPr>
          <p:cNvPr id="5959" name="Google Shape;5959;p199"/>
          <p:cNvSpPr/>
          <p:nvPr/>
        </p:nvSpPr>
        <p:spPr>
          <a:xfrm>
            <a:off x="5268991" y="5285797"/>
            <a:ext cx="192600" cy="30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960" name="Google Shape;5960;p199"/>
          <p:cNvGrpSpPr/>
          <p:nvPr/>
        </p:nvGrpSpPr>
        <p:grpSpPr>
          <a:xfrm>
            <a:off x="5258501" y="5300634"/>
            <a:ext cx="206321" cy="393215"/>
            <a:chOff x="7261" y="805"/>
            <a:chExt cx="127" cy="242"/>
          </a:xfrm>
        </p:grpSpPr>
        <p:sp>
          <p:nvSpPr>
            <p:cNvPr id="5961" name="Google Shape;5961;p199"/>
            <p:cNvSpPr/>
            <p:nvPr/>
          </p:nvSpPr>
          <p:spPr>
            <a:xfrm>
              <a:off x="7323" y="805"/>
              <a:ext cx="65" cy="194"/>
            </a:xfrm>
            <a:custGeom>
              <a:avLst/>
              <a:gdLst/>
              <a:ahLst/>
              <a:cxnLst/>
              <a:rect l="l" t="t" r="r" b="b"/>
              <a:pathLst>
                <a:path w="90" h="268" extrusionOk="0">
                  <a:moveTo>
                    <a:pt x="90" y="166"/>
                  </a:moveTo>
                  <a:cubicBezTo>
                    <a:pt x="90" y="46"/>
                    <a:pt x="90" y="46"/>
                    <a:pt x="90" y="46"/>
                  </a:cubicBezTo>
                  <a:cubicBezTo>
                    <a:pt x="90" y="20"/>
                    <a:pt x="70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noFill/>
            <a:ln w="15875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2" name="Google Shape;5962;p199"/>
            <p:cNvSpPr/>
            <p:nvPr/>
          </p:nvSpPr>
          <p:spPr>
            <a:xfrm>
              <a:off x="7261" y="805"/>
              <a:ext cx="95" cy="194"/>
            </a:xfrm>
            <a:custGeom>
              <a:avLst/>
              <a:gdLst/>
              <a:ahLst/>
              <a:cxnLst/>
              <a:rect l="l" t="t" r="r" b="b"/>
              <a:pathLst>
                <a:path w="131" h="268" extrusionOk="0">
                  <a:moveTo>
                    <a:pt x="13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noFill/>
            <a:ln w="15875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3" name="Google Shape;5963;p199"/>
            <p:cNvSpPr/>
            <p:nvPr/>
          </p:nvSpPr>
          <p:spPr>
            <a:xfrm>
              <a:off x="7322" y="992"/>
              <a:ext cx="66" cy="55"/>
            </a:xfrm>
            <a:custGeom>
              <a:avLst/>
              <a:gdLst/>
              <a:ahLst/>
              <a:cxnLst/>
              <a:rect l="l" t="t" r="r" b="b"/>
              <a:pathLst>
                <a:path w="91" h="77" extrusionOk="0">
                  <a:moveTo>
                    <a:pt x="91" y="0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1" y="57"/>
                    <a:pt x="71" y="77"/>
                    <a:pt x="46" y="77"/>
                  </a:cubicBezTo>
                  <a:cubicBezTo>
                    <a:pt x="21" y="77"/>
                    <a:pt x="0" y="57"/>
                    <a:pt x="0" y="32"/>
                  </a:cubicBezTo>
                  <a:cubicBezTo>
                    <a:pt x="0" y="6"/>
                    <a:pt x="0" y="6"/>
                    <a:pt x="0" y="6"/>
                  </a:cubicBezTo>
                </a:path>
              </a:pathLst>
            </a:custGeom>
            <a:noFill/>
            <a:ln w="15875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4" name="Google Shape;5964;p199"/>
            <p:cNvSpPr/>
            <p:nvPr/>
          </p:nvSpPr>
          <p:spPr>
            <a:xfrm>
              <a:off x="7261" y="996"/>
              <a:ext cx="95" cy="51"/>
            </a:xfrm>
            <a:custGeom>
              <a:avLst/>
              <a:gdLst/>
              <a:ahLst/>
              <a:cxnLst/>
              <a:rect l="l" t="t" r="r" b="b"/>
              <a:pathLst>
                <a:path w="131" h="71" extrusionOk="0">
                  <a:moveTo>
                    <a:pt x="131" y="71"/>
                  </a:moveTo>
                  <a:cubicBezTo>
                    <a:pt x="45" y="71"/>
                    <a:pt x="45" y="71"/>
                    <a:pt x="45" y="71"/>
                  </a:cubicBezTo>
                  <a:cubicBezTo>
                    <a:pt x="20" y="71"/>
                    <a:pt x="0" y="51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5875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5" name="Google Shape;5965;p199"/>
            <p:cNvSpPr/>
            <p:nvPr/>
          </p:nvSpPr>
          <p:spPr>
            <a:xfrm>
              <a:off x="7287" y="878"/>
              <a:ext cx="0" cy="0"/>
            </a:xfrm>
            <a:prstGeom prst="ellipse">
              <a:avLst/>
            </a:prstGeom>
            <a:noFill/>
            <a:ln w="15875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6" name="Google Shape;5966;p199"/>
            <p:cNvSpPr/>
            <p:nvPr/>
          </p:nvSpPr>
          <p:spPr>
            <a:xfrm>
              <a:off x="7287" y="923"/>
              <a:ext cx="0" cy="0"/>
            </a:xfrm>
            <a:prstGeom prst="ellipse">
              <a:avLst/>
            </a:prstGeom>
            <a:noFill/>
            <a:ln w="15875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7" name="Google Shape;5967;p199"/>
            <p:cNvSpPr/>
            <p:nvPr/>
          </p:nvSpPr>
          <p:spPr>
            <a:xfrm>
              <a:off x="7287" y="967"/>
              <a:ext cx="0" cy="0"/>
            </a:xfrm>
            <a:prstGeom prst="ellipse">
              <a:avLst/>
            </a:prstGeom>
            <a:noFill/>
            <a:ln w="15875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968" name="Google Shape;5968;p199"/>
          <p:cNvSpPr/>
          <p:nvPr/>
        </p:nvSpPr>
        <p:spPr>
          <a:xfrm>
            <a:off x="4201168" y="5326867"/>
            <a:ext cx="444010" cy="277547"/>
          </a:xfrm>
          <a:custGeom>
            <a:avLst/>
            <a:gdLst/>
            <a:ahLst/>
            <a:cxnLst/>
            <a:rect l="l" t="t" r="r" b="b"/>
            <a:pathLst>
              <a:path w="208" h="130" extrusionOk="0">
                <a:moveTo>
                  <a:pt x="208" y="54"/>
                </a:moveTo>
                <a:lnTo>
                  <a:pt x="208" y="130"/>
                </a:lnTo>
                <a:lnTo>
                  <a:pt x="0" y="130"/>
                </a:lnTo>
                <a:lnTo>
                  <a:pt x="0" y="54"/>
                </a:lnTo>
                <a:lnTo>
                  <a:pt x="40" y="24"/>
                </a:lnTo>
                <a:lnTo>
                  <a:pt x="40" y="54"/>
                </a:lnTo>
                <a:lnTo>
                  <a:pt x="85" y="24"/>
                </a:lnTo>
                <a:lnTo>
                  <a:pt x="85" y="54"/>
                </a:lnTo>
                <a:lnTo>
                  <a:pt x="208" y="54"/>
                </a:lnTo>
                <a:moveTo>
                  <a:pt x="163" y="54"/>
                </a:moveTo>
                <a:lnTo>
                  <a:pt x="153" y="0"/>
                </a:lnTo>
                <a:lnTo>
                  <a:pt x="144" y="0"/>
                </a:lnTo>
                <a:lnTo>
                  <a:pt x="136" y="54"/>
                </a:lnTo>
                <a:moveTo>
                  <a:pt x="200" y="54"/>
                </a:moveTo>
                <a:lnTo>
                  <a:pt x="189" y="0"/>
                </a:lnTo>
                <a:lnTo>
                  <a:pt x="180" y="0"/>
                </a:lnTo>
                <a:lnTo>
                  <a:pt x="171" y="54"/>
                </a:lnTo>
                <a:moveTo>
                  <a:pt x="30" y="77"/>
                </a:moveTo>
                <a:lnTo>
                  <a:pt x="19" y="77"/>
                </a:lnTo>
                <a:lnTo>
                  <a:pt x="19" y="88"/>
                </a:lnTo>
                <a:lnTo>
                  <a:pt x="30" y="88"/>
                </a:lnTo>
                <a:lnTo>
                  <a:pt x="30" y="77"/>
                </a:lnTo>
                <a:moveTo>
                  <a:pt x="69" y="77"/>
                </a:moveTo>
                <a:lnTo>
                  <a:pt x="59" y="77"/>
                </a:lnTo>
                <a:lnTo>
                  <a:pt x="59" y="88"/>
                </a:lnTo>
                <a:lnTo>
                  <a:pt x="69" y="88"/>
                </a:lnTo>
                <a:lnTo>
                  <a:pt x="69" y="77"/>
                </a:lnTo>
                <a:moveTo>
                  <a:pt x="109" y="77"/>
                </a:moveTo>
                <a:lnTo>
                  <a:pt x="99" y="77"/>
                </a:lnTo>
                <a:lnTo>
                  <a:pt x="99" y="88"/>
                </a:lnTo>
                <a:lnTo>
                  <a:pt x="109" y="88"/>
                </a:lnTo>
                <a:lnTo>
                  <a:pt x="109" y="77"/>
                </a:lnTo>
                <a:moveTo>
                  <a:pt x="149" y="77"/>
                </a:moveTo>
                <a:lnTo>
                  <a:pt x="139" y="77"/>
                </a:lnTo>
                <a:lnTo>
                  <a:pt x="139" y="88"/>
                </a:lnTo>
                <a:lnTo>
                  <a:pt x="149" y="88"/>
                </a:lnTo>
                <a:lnTo>
                  <a:pt x="149" y="77"/>
                </a:lnTo>
                <a:moveTo>
                  <a:pt x="189" y="77"/>
                </a:moveTo>
                <a:lnTo>
                  <a:pt x="179" y="77"/>
                </a:lnTo>
                <a:lnTo>
                  <a:pt x="179" y="88"/>
                </a:lnTo>
                <a:lnTo>
                  <a:pt x="189" y="88"/>
                </a:lnTo>
                <a:lnTo>
                  <a:pt x="189" y="77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61075" tIns="30550" rIns="61075" bIns="30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969" name="Google Shape;5969;p199"/>
          <p:cNvGrpSpPr/>
          <p:nvPr/>
        </p:nvGrpSpPr>
        <p:grpSpPr>
          <a:xfrm>
            <a:off x="6992653" y="5307918"/>
            <a:ext cx="420275" cy="341480"/>
            <a:chOff x="5458" y="3157"/>
            <a:chExt cx="304" cy="247"/>
          </a:xfrm>
        </p:grpSpPr>
        <p:sp>
          <p:nvSpPr>
            <p:cNvPr id="5970" name="Google Shape;5970;p199"/>
            <p:cNvSpPr/>
            <p:nvPr/>
          </p:nvSpPr>
          <p:spPr>
            <a:xfrm>
              <a:off x="5521" y="3157"/>
              <a:ext cx="241" cy="247"/>
            </a:xfrm>
            <a:custGeom>
              <a:avLst/>
              <a:gdLst/>
              <a:ahLst/>
              <a:cxnLst/>
              <a:rect l="l" t="t" r="r" b="b"/>
              <a:pathLst>
                <a:path w="334" h="341" extrusionOk="0">
                  <a:moveTo>
                    <a:pt x="35" y="160"/>
                  </a:moveTo>
                  <a:cubicBezTo>
                    <a:pt x="35" y="65"/>
                    <a:pt x="35" y="61"/>
                    <a:pt x="35" y="61"/>
                  </a:cubicBezTo>
                  <a:cubicBezTo>
                    <a:pt x="35" y="45"/>
                    <a:pt x="48" y="36"/>
                    <a:pt x="60" y="36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6" y="298"/>
                  </a:cubicBezTo>
                  <a:cubicBezTo>
                    <a:pt x="266" y="298"/>
                    <a:pt x="266" y="298"/>
                    <a:pt x="266" y="298"/>
                  </a:cubicBezTo>
                  <a:cubicBezTo>
                    <a:pt x="161" y="298"/>
                    <a:pt x="110" y="298"/>
                    <a:pt x="84" y="298"/>
                  </a:cubicBezTo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5" y="0"/>
                  </a:moveTo>
                  <a:cubicBezTo>
                    <a:pt x="255" y="36"/>
                    <a:pt x="255" y="36"/>
                    <a:pt x="255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5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5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5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5" y="298"/>
                  </a:moveTo>
                  <a:cubicBezTo>
                    <a:pt x="255" y="341"/>
                    <a:pt x="255" y="341"/>
                    <a:pt x="255" y="341"/>
                  </a:cubicBez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1" name="Google Shape;5971;p199"/>
            <p:cNvSpPr/>
            <p:nvPr/>
          </p:nvSpPr>
          <p:spPr>
            <a:xfrm>
              <a:off x="5458" y="3262"/>
              <a:ext cx="138" cy="141"/>
            </a:xfrm>
            <a:custGeom>
              <a:avLst/>
              <a:gdLst/>
              <a:ahLst/>
              <a:cxnLst/>
              <a:rect l="l" t="t" r="r" b="b"/>
              <a:pathLst>
                <a:path w="191" h="195" extrusionOk="0">
                  <a:moveTo>
                    <a:pt x="153" y="171"/>
                  </a:moveTo>
                  <a:cubicBezTo>
                    <a:pt x="35" y="171"/>
                    <a:pt x="35" y="171"/>
                    <a:pt x="35" y="171"/>
                  </a:cubicBezTo>
                  <a:cubicBezTo>
                    <a:pt x="28" y="171"/>
                    <a:pt x="21" y="163"/>
                    <a:pt x="21" y="156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26"/>
                    <a:pt x="28" y="20"/>
                    <a:pt x="35" y="20"/>
                  </a:cubicBezTo>
                  <a:cubicBezTo>
                    <a:pt x="153" y="20"/>
                    <a:pt x="153" y="20"/>
                    <a:pt x="153" y="20"/>
                  </a:cubicBezTo>
                  <a:cubicBezTo>
                    <a:pt x="162" y="20"/>
                    <a:pt x="167" y="26"/>
                    <a:pt x="167" y="35"/>
                  </a:cubicBezTo>
                  <a:cubicBezTo>
                    <a:pt x="167" y="156"/>
                    <a:pt x="167" y="156"/>
                    <a:pt x="167" y="156"/>
                  </a:cubicBezTo>
                  <a:cubicBezTo>
                    <a:pt x="167" y="163"/>
                    <a:pt x="162" y="171"/>
                    <a:pt x="153" y="171"/>
                  </a:cubicBezTo>
                  <a:close/>
                  <a:moveTo>
                    <a:pt x="45" y="20"/>
                  </a:moveTo>
                  <a:cubicBezTo>
                    <a:pt x="45" y="0"/>
                    <a:pt x="45" y="0"/>
                    <a:pt x="45" y="0"/>
                  </a:cubicBezTo>
                  <a:moveTo>
                    <a:pt x="69" y="20"/>
                  </a:moveTo>
                  <a:cubicBezTo>
                    <a:pt x="69" y="0"/>
                    <a:pt x="69" y="0"/>
                    <a:pt x="69" y="0"/>
                  </a:cubicBezTo>
                  <a:moveTo>
                    <a:pt x="94" y="0"/>
                  </a:moveTo>
                  <a:cubicBezTo>
                    <a:pt x="94" y="20"/>
                    <a:pt x="94" y="20"/>
                    <a:pt x="94" y="20"/>
                  </a:cubicBezTo>
                  <a:moveTo>
                    <a:pt x="118" y="0"/>
                  </a:moveTo>
                  <a:cubicBezTo>
                    <a:pt x="118" y="20"/>
                    <a:pt x="118" y="20"/>
                    <a:pt x="118" y="20"/>
                  </a:cubicBezTo>
                  <a:moveTo>
                    <a:pt x="146" y="0"/>
                  </a:moveTo>
                  <a:cubicBezTo>
                    <a:pt x="146" y="20"/>
                    <a:pt x="146" y="20"/>
                    <a:pt x="146" y="20"/>
                  </a:cubicBezTo>
                  <a:moveTo>
                    <a:pt x="191" y="45"/>
                  </a:moveTo>
                  <a:cubicBezTo>
                    <a:pt x="167" y="45"/>
                    <a:pt x="167" y="45"/>
                    <a:pt x="167" y="45"/>
                  </a:cubicBezTo>
                  <a:moveTo>
                    <a:pt x="191" y="69"/>
                  </a:moveTo>
                  <a:cubicBezTo>
                    <a:pt x="167" y="69"/>
                    <a:pt x="167" y="69"/>
                    <a:pt x="167" y="69"/>
                  </a:cubicBezTo>
                  <a:moveTo>
                    <a:pt x="191" y="93"/>
                  </a:moveTo>
                  <a:cubicBezTo>
                    <a:pt x="167" y="93"/>
                    <a:pt x="167" y="93"/>
                    <a:pt x="167" y="93"/>
                  </a:cubicBezTo>
                  <a:moveTo>
                    <a:pt x="191" y="122"/>
                  </a:moveTo>
                  <a:cubicBezTo>
                    <a:pt x="167" y="122"/>
                    <a:pt x="167" y="122"/>
                    <a:pt x="167" y="122"/>
                  </a:cubicBezTo>
                  <a:moveTo>
                    <a:pt x="191" y="146"/>
                  </a:moveTo>
                  <a:cubicBezTo>
                    <a:pt x="167" y="146"/>
                    <a:pt x="167" y="146"/>
                    <a:pt x="167" y="146"/>
                  </a:cubicBezTo>
                  <a:moveTo>
                    <a:pt x="21" y="45"/>
                  </a:moveTo>
                  <a:cubicBezTo>
                    <a:pt x="0" y="45"/>
                    <a:pt x="0" y="45"/>
                    <a:pt x="0" y="45"/>
                  </a:cubicBezTo>
                  <a:moveTo>
                    <a:pt x="21" y="69"/>
                  </a:moveTo>
                  <a:cubicBezTo>
                    <a:pt x="0" y="69"/>
                    <a:pt x="0" y="69"/>
                    <a:pt x="0" y="69"/>
                  </a:cubicBezTo>
                  <a:moveTo>
                    <a:pt x="21" y="93"/>
                  </a:moveTo>
                  <a:cubicBezTo>
                    <a:pt x="0" y="93"/>
                    <a:pt x="0" y="93"/>
                    <a:pt x="0" y="93"/>
                  </a:cubicBezTo>
                  <a:moveTo>
                    <a:pt x="21" y="122"/>
                  </a:moveTo>
                  <a:cubicBezTo>
                    <a:pt x="0" y="122"/>
                    <a:pt x="0" y="122"/>
                    <a:pt x="0" y="122"/>
                  </a:cubicBezTo>
                  <a:moveTo>
                    <a:pt x="21" y="146"/>
                  </a:moveTo>
                  <a:cubicBezTo>
                    <a:pt x="0" y="146"/>
                    <a:pt x="0" y="146"/>
                    <a:pt x="0" y="146"/>
                  </a:cubicBezTo>
                  <a:moveTo>
                    <a:pt x="45" y="171"/>
                  </a:moveTo>
                  <a:cubicBezTo>
                    <a:pt x="45" y="195"/>
                    <a:pt x="45" y="195"/>
                    <a:pt x="45" y="195"/>
                  </a:cubicBezTo>
                  <a:moveTo>
                    <a:pt x="69" y="171"/>
                  </a:moveTo>
                  <a:cubicBezTo>
                    <a:pt x="69" y="195"/>
                    <a:pt x="69" y="195"/>
                    <a:pt x="69" y="195"/>
                  </a:cubicBezTo>
                  <a:moveTo>
                    <a:pt x="94" y="195"/>
                  </a:moveTo>
                  <a:cubicBezTo>
                    <a:pt x="94" y="171"/>
                    <a:pt x="94" y="171"/>
                    <a:pt x="94" y="171"/>
                  </a:cubicBezTo>
                  <a:moveTo>
                    <a:pt x="118" y="171"/>
                  </a:moveTo>
                  <a:cubicBezTo>
                    <a:pt x="118" y="195"/>
                    <a:pt x="118" y="195"/>
                    <a:pt x="118" y="195"/>
                  </a:cubicBezTo>
                  <a:moveTo>
                    <a:pt x="146" y="171"/>
                  </a:moveTo>
                  <a:cubicBezTo>
                    <a:pt x="146" y="195"/>
                    <a:pt x="146" y="195"/>
                    <a:pt x="146" y="195"/>
                  </a:cubicBez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972" name="Google Shape;5972;p199"/>
          <p:cNvSpPr/>
          <p:nvPr/>
        </p:nvSpPr>
        <p:spPr>
          <a:xfrm>
            <a:off x="5984542" y="5308810"/>
            <a:ext cx="500400" cy="36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73" name="Google Shape;5973;p199" title="Icon of a car"/>
          <p:cNvSpPr/>
          <p:nvPr/>
        </p:nvSpPr>
        <p:spPr>
          <a:xfrm>
            <a:off x="3211370" y="5342014"/>
            <a:ext cx="345257" cy="264603"/>
          </a:xfrm>
          <a:custGeom>
            <a:avLst/>
            <a:gdLst/>
            <a:ahLst/>
            <a:cxnLst/>
            <a:rect l="l" t="t" r="r" b="b"/>
            <a:pathLst>
              <a:path w="360" h="276" extrusionOk="0">
                <a:moveTo>
                  <a:pt x="349" y="148"/>
                </a:moveTo>
                <a:cubicBezTo>
                  <a:pt x="349" y="252"/>
                  <a:pt x="349" y="252"/>
                  <a:pt x="349" y="252"/>
                </a:cubicBezTo>
                <a:cubicBezTo>
                  <a:pt x="14" y="252"/>
                  <a:pt x="14" y="252"/>
                  <a:pt x="14" y="252"/>
                </a:cubicBezTo>
                <a:cubicBezTo>
                  <a:pt x="14" y="149"/>
                  <a:pt x="14" y="149"/>
                  <a:pt x="14" y="149"/>
                </a:cubicBezTo>
                <a:cubicBezTo>
                  <a:pt x="51" y="43"/>
                  <a:pt x="51" y="43"/>
                  <a:pt x="51" y="43"/>
                </a:cubicBezTo>
                <a:cubicBezTo>
                  <a:pt x="59" y="19"/>
                  <a:pt x="70" y="0"/>
                  <a:pt x="94" y="0"/>
                </a:cubicBezTo>
                <a:cubicBezTo>
                  <a:pt x="268" y="0"/>
                  <a:pt x="268" y="0"/>
                  <a:pt x="268" y="0"/>
                </a:cubicBezTo>
                <a:cubicBezTo>
                  <a:pt x="292" y="0"/>
                  <a:pt x="304" y="19"/>
                  <a:pt x="311" y="43"/>
                </a:cubicBezTo>
                <a:lnTo>
                  <a:pt x="349" y="148"/>
                </a:lnTo>
                <a:close/>
                <a:moveTo>
                  <a:pt x="77" y="174"/>
                </a:moveTo>
                <a:cubicBezTo>
                  <a:pt x="85" y="174"/>
                  <a:pt x="91" y="167"/>
                  <a:pt x="91" y="160"/>
                </a:cubicBezTo>
                <a:cubicBezTo>
                  <a:pt x="91" y="152"/>
                  <a:pt x="85" y="145"/>
                  <a:pt x="77" y="145"/>
                </a:cubicBezTo>
                <a:cubicBezTo>
                  <a:pt x="69" y="145"/>
                  <a:pt x="63" y="152"/>
                  <a:pt x="63" y="160"/>
                </a:cubicBezTo>
                <a:cubicBezTo>
                  <a:pt x="63" y="167"/>
                  <a:pt x="69" y="174"/>
                  <a:pt x="77" y="174"/>
                </a:cubicBezTo>
                <a:close/>
                <a:moveTo>
                  <a:pt x="14" y="252"/>
                </a:moveTo>
                <a:cubicBezTo>
                  <a:pt x="14" y="260"/>
                  <a:pt x="14" y="260"/>
                  <a:pt x="14" y="260"/>
                </a:cubicBezTo>
                <a:cubicBezTo>
                  <a:pt x="14" y="269"/>
                  <a:pt x="21" y="276"/>
                  <a:pt x="30" y="276"/>
                </a:cubicBezTo>
                <a:cubicBezTo>
                  <a:pt x="50" y="276"/>
                  <a:pt x="50" y="276"/>
                  <a:pt x="50" y="276"/>
                </a:cubicBezTo>
                <a:cubicBezTo>
                  <a:pt x="59" y="276"/>
                  <a:pt x="67" y="269"/>
                  <a:pt x="67" y="260"/>
                </a:cubicBezTo>
                <a:cubicBezTo>
                  <a:pt x="67" y="252"/>
                  <a:pt x="67" y="252"/>
                  <a:pt x="67" y="252"/>
                </a:cubicBezTo>
                <a:moveTo>
                  <a:pt x="295" y="252"/>
                </a:moveTo>
                <a:cubicBezTo>
                  <a:pt x="295" y="260"/>
                  <a:pt x="295" y="260"/>
                  <a:pt x="295" y="260"/>
                </a:cubicBezTo>
                <a:cubicBezTo>
                  <a:pt x="295" y="269"/>
                  <a:pt x="303" y="276"/>
                  <a:pt x="312" y="276"/>
                </a:cubicBezTo>
                <a:cubicBezTo>
                  <a:pt x="332" y="276"/>
                  <a:pt x="332" y="276"/>
                  <a:pt x="332" y="276"/>
                </a:cubicBezTo>
                <a:cubicBezTo>
                  <a:pt x="341" y="276"/>
                  <a:pt x="349" y="269"/>
                  <a:pt x="349" y="260"/>
                </a:cubicBezTo>
                <a:cubicBezTo>
                  <a:pt x="349" y="252"/>
                  <a:pt x="349" y="252"/>
                  <a:pt x="349" y="252"/>
                </a:cubicBezTo>
                <a:moveTo>
                  <a:pt x="283" y="174"/>
                </a:moveTo>
                <a:cubicBezTo>
                  <a:pt x="290" y="174"/>
                  <a:pt x="297" y="167"/>
                  <a:pt x="297" y="160"/>
                </a:cubicBezTo>
                <a:cubicBezTo>
                  <a:pt x="297" y="152"/>
                  <a:pt x="290" y="145"/>
                  <a:pt x="283" y="145"/>
                </a:cubicBezTo>
                <a:cubicBezTo>
                  <a:pt x="275" y="145"/>
                  <a:pt x="268" y="152"/>
                  <a:pt x="268" y="160"/>
                </a:cubicBezTo>
                <a:cubicBezTo>
                  <a:pt x="268" y="167"/>
                  <a:pt x="275" y="174"/>
                  <a:pt x="283" y="174"/>
                </a:cubicBezTo>
                <a:close/>
                <a:moveTo>
                  <a:pt x="245" y="252"/>
                </a:moveTo>
                <a:cubicBezTo>
                  <a:pt x="245" y="222"/>
                  <a:pt x="245" y="222"/>
                  <a:pt x="245" y="222"/>
                </a:cubicBezTo>
                <a:cubicBezTo>
                  <a:pt x="229" y="197"/>
                  <a:pt x="229" y="197"/>
                  <a:pt x="229" y="197"/>
                </a:cubicBezTo>
                <a:cubicBezTo>
                  <a:pt x="133" y="197"/>
                  <a:pt x="133" y="197"/>
                  <a:pt x="133" y="197"/>
                </a:cubicBezTo>
                <a:cubicBezTo>
                  <a:pt x="117" y="222"/>
                  <a:pt x="117" y="222"/>
                  <a:pt x="117" y="222"/>
                </a:cubicBezTo>
                <a:cubicBezTo>
                  <a:pt x="117" y="252"/>
                  <a:pt x="117" y="252"/>
                  <a:pt x="117" y="252"/>
                </a:cubicBezTo>
                <a:moveTo>
                  <a:pt x="0" y="75"/>
                </a:moveTo>
                <a:cubicBezTo>
                  <a:pt x="16" y="75"/>
                  <a:pt x="16" y="75"/>
                  <a:pt x="16" y="75"/>
                </a:cubicBezTo>
                <a:cubicBezTo>
                  <a:pt x="32" y="96"/>
                  <a:pt x="32" y="96"/>
                  <a:pt x="32" y="96"/>
                </a:cubicBezTo>
                <a:cubicBezTo>
                  <a:pt x="330" y="96"/>
                  <a:pt x="330" y="96"/>
                  <a:pt x="330" y="96"/>
                </a:cubicBezTo>
                <a:cubicBezTo>
                  <a:pt x="345" y="75"/>
                  <a:pt x="345" y="75"/>
                  <a:pt x="345" y="75"/>
                </a:cubicBezTo>
                <a:cubicBezTo>
                  <a:pt x="360" y="75"/>
                  <a:pt x="360" y="75"/>
                  <a:pt x="360" y="75"/>
                </a:cubicBezTo>
              </a:path>
            </a:pathLst>
          </a:cu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075" tIns="30550" rIns="61075" bIns="30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74" name="Google Shape;5974;p199"/>
          <p:cNvSpPr/>
          <p:nvPr/>
        </p:nvSpPr>
        <p:spPr>
          <a:xfrm rot="5400000">
            <a:off x="7936082" y="5360673"/>
            <a:ext cx="192600" cy="30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75" name="Google Shape;5975;p199"/>
          <p:cNvSpPr/>
          <p:nvPr/>
        </p:nvSpPr>
        <p:spPr>
          <a:xfrm>
            <a:off x="7847636" y="5425721"/>
            <a:ext cx="348233" cy="193245"/>
          </a:xfrm>
          <a:custGeom>
            <a:avLst/>
            <a:gdLst/>
            <a:ahLst/>
            <a:cxnLst/>
            <a:rect l="l" t="t" r="r" b="b"/>
            <a:pathLst>
              <a:path w="346" h="191" extrusionOk="0">
                <a:moveTo>
                  <a:pt x="5" y="103"/>
                </a:moveTo>
                <a:cubicBezTo>
                  <a:pt x="2" y="98"/>
                  <a:pt x="0" y="96"/>
                  <a:pt x="0" y="96"/>
                </a:cubicBezTo>
                <a:cubicBezTo>
                  <a:pt x="0" y="96"/>
                  <a:pt x="1" y="94"/>
                  <a:pt x="3" y="92"/>
                </a:cubicBezTo>
                <a:moveTo>
                  <a:pt x="5" y="103"/>
                </a:moveTo>
                <a:cubicBezTo>
                  <a:pt x="23" y="125"/>
                  <a:pt x="82" y="191"/>
                  <a:pt x="173" y="191"/>
                </a:cubicBezTo>
                <a:cubicBezTo>
                  <a:pt x="283" y="191"/>
                  <a:pt x="346" y="96"/>
                  <a:pt x="346" y="96"/>
                </a:cubicBezTo>
                <a:cubicBezTo>
                  <a:pt x="346" y="96"/>
                  <a:pt x="283" y="0"/>
                  <a:pt x="173" y="0"/>
                </a:cubicBezTo>
                <a:cubicBezTo>
                  <a:pt x="77" y="0"/>
                  <a:pt x="17" y="73"/>
                  <a:pt x="3" y="92"/>
                </a:cubicBezTo>
                <a:moveTo>
                  <a:pt x="175" y="14"/>
                </a:moveTo>
                <a:cubicBezTo>
                  <a:pt x="128" y="14"/>
                  <a:pt x="89" y="50"/>
                  <a:pt x="89" y="96"/>
                </a:cubicBezTo>
                <a:cubicBezTo>
                  <a:pt x="89" y="141"/>
                  <a:pt x="128" y="178"/>
                  <a:pt x="175" y="178"/>
                </a:cubicBezTo>
                <a:cubicBezTo>
                  <a:pt x="222" y="178"/>
                  <a:pt x="261" y="141"/>
                  <a:pt x="261" y="96"/>
                </a:cubicBezTo>
                <a:cubicBezTo>
                  <a:pt x="261" y="50"/>
                  <a:pt x="222" y="14"/>
                  <a:pt x="175" y="14"/>
                </a:cubicBezTo>
                <a:close/>
                <a:moveTo>
                  <a:pt x="175" y="78"/>
                </a:moveTo>
                <a:cubicBezTo>
                  <a:pt x="165" y="78"/>
                  <a:pt x="156" y="86"/>
                  <a:pt x="156" y="96"/>
                </a:cubicBezTo>
                <a:cubicBezTo>
                  <a:pt x="156" y="106"/>
                  <a:pt x="165" y="114"/>
                  <a:pt x="175" y="114"/>
                </a:cubicBezTo>
                <a:cubicBezTo>
                  <a:pt x="185" y="114"/>
                  <a:pt x="194" y="106"/>
                  <a:pt x="194" y="96"/>
                </a:cubicBezTo>
                <a:cubicBezTo>
                  <a:pt x="194" y="86"/>
                  <a:pt x="185" y="78"/>
                  <a:pt x="175" y="78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075" tIns="30550" rIns="61075" bIns="30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76" name="Google Shape;5976;p199"/>
          <p:cNvSpPr/>
          <p:nvPr/>
        </p:nvSpPr>
        <p:spPr>
          <a:xfrm>
            <a:off x="8583634" y="5154796"/>
            <a:ext cx="353100" cy="6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977" name="Google Shape;5977;p199"/>
          <p:cNvGrpSpPr/>
          <p:nvPr/>
        </p:nvGrpSpPr>
        <p:grpSpPr>
          <a:xfrm>
            <a:off x="8631014" y="5321562"/>
            <a:ext cx="506646" cy="251486"/>
            <a:chOff x="5597" y="3096"/>
            <a:chExt cx="677" cy="336"/>
          </a:xfrm>
        </p:grpSpPr>
        <p:sp>
          <p:nvSpPr>
            <p:cNvPr id="5978" name="Google Shape;5978;p199"/>
            <p:cNvSpPr/>
            <p:nvPr/>
          </p:nvSpPr>
          <p:spPr>
            <a:xfrm>
              <a:off x="5597" y="3096"/>
              <a:ext cx="300" cy="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9" name="Google Shape;5979;p199"/>
            <p:cNvSpPr/>
            <p:nvPr/>
          </p:nvSpPr>
          <p:spPr>
            <a:xfrm>
              <a:off x="5766" y="3337"/>
              <a:ext cx="80" cy="95"/>
            </a:xfrm>
            <a:custGeom>
              <a:avLst/>
              <a:gdLst/>
              <a:ahLst/>
              <a:cxnLst/>
              <a:rect l="l" t="t" r="r" b="b"/>
              <a:pathLst>
                <a:path w="80" h="95" extrusionOk="0">
                  <a:moveTo>
                    <a:pt x="80" y="0"/>
                  </a:moveTo>
                  <a:lnTo>
                    <a:pt x="80" y="26"/>
                  </a:lnTo>
                  <a:lnTo>
                    <a:pt x="0" y="9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0" name="Google Shape;5980;p199"/>
            <p:cNvSpPr/>
            <p:nvPr/>
          </p:nvSpPr>
          <p:spPr>
            <a:xfrm>
              <a:off x="5766" y="3096"/>
              <a:ext cx="80" cy="96"/>
            </a:xfrm>
            <a:custGeom>
              <a:avLst/>
              <a:gdLst/>
              <a:ahLst/>
              <a:cxnLst/>
              <a:rect l="l" t="t" r="r" b="b"/>
              <a:pathLst>
                <a:path w="80" h="96" extrusionOk="0">
                  <a:moveTo>
                    <a:pt x="0" y="0"/>
                  </a:moveTo>
                  <a:lnTo>
                    <a:pt x="80" y="74"/>
                  </a:lnTo>
                  <a:lnTo>
                    <a:pt x="80" y="96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981" name="Google Shape;5981;p199"/>
            <p:cNvCxnSpPr/>
            <p:nvPr/>
          </p:nvCxnSpPr>
          <p:spPr>
            <a:xfrm>
              <a:off x="5597" y="3205"/>
              <a:ext cx="300" cy="0"/>
            </a:xfrm>
            <a:prstGeom prst="straightConnector1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982" name="Google Shape;5982;p199"/>
            <p:cNvCxnSpPr/>
            <p:nvPr/>
          </p:nvCxnSpPr>
          <p:spPr>
            <a:xfrm>
              <a:off x="5597" y="3325"/>
              <a:ext cx="300" cy="0"/>
            </a:xfrm>
            <a:prstGeom prst="straightConnector1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983" name="Google Shape;5983;p199"/>
            <p:cNvSpPr/>
            <p:nvPr/>
          </p:nvSpPr>
          <p:spPr>
            <a:xfrm>
              <a:off x="5974" y="3096"/>
              <a:ext cx="300" cy="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4" name="Google Shape;5984;p199"/>
            <p:cNvSpPr/>
            <p:nvPr/>
          </p:nvSpPr>
          <p:spPr>
            <a:xfrm>
              <a:off x="5894" y="3336"/>
              <a:ext cx="80" cy="96"/>
            </a:xfrm>
            <a:custGeom>
              <a:avLst/>
              <a:gdLst/>
              <a:ahLst/>
              <a:cxnLst/>
              <a:rect l="l" t="t" r="r" b="b"/>
              <a:pathLst>
                <a:path w="80" h="96" extrusionOk="0">
                  <a:moveTo>
                    <a:pt x="0" y="0"/>
                  </a:moveTo>
                  <a:lnTo>
                    <a:pt x="0" y="27"/>
                  </a:lnTo>
                  <a:lnTo>
                    <a:pt x="80" y="96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5" name="Google Shape;5985;p199"/>
            <p:cNvSpPr/>
            <p:nvPr/>
          </p:nvSpPr>
          <p:spPr>
            <a:xfrm>
              <a:off x="5894" y="3096"/>
              <a:ext cx="80" cy="94"/>
            </a:xfrm>
            <a:custGeom>
              <a:avLst/>
              <a:gdLst/>
              <a:ahLst/>
              <a:cxnLst/>
              <a:rect l="l" t="t" r="r" b="b"/>
              <a:pathLst>
                <a:path w="80" h="94" extrusionOk="0">
                  <a:moveTo>
                    <a:pt x="80" y="0"/>
                  </a:moveTo>
                  <a:lnTo>
                    <a:pt x="0" y="74"/>
                  </a:lnTo>
                  <a:lnTo>
                    <a:pt x="0" y="94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986" name="Google Shape;5986;p199"/>
            <p:cNvCxnSpPr/>
            <p:nvPr/>
          </p:nvCxnSpPr>
          <p:spPr>
            <a:xfrm rot="10800000">
              <a:off x="5843" y="3205"/>
              <a:ext cx="300" cy="0"/>
            </a:xfrm>
            <a:prstGeom prst="straightConnector1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987" name="Google Shape;5987;p199"/>
            <p:cNvCxnSpPr/>
            <p:nvPr/>
          </p:nvCxnSpPr>
          <p:spPr>
            <a:xfrm rot="10800000">
              <a:off x="5843" y="3325"/>
              <a:ext cx="300" cy="0"/>
            </a:xfrm>
            <a:prstGeom prst="straightConnector1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988" name="Google Shape;5988;p199"/>
            <p:cNvSpPr/>
            <p:nvPr/>
          </p:nvSpPr>
          <p:spPr>
            <a:xfrm>
              <a:off x="5797" y="3207"/>
              <a:ext cx="146" cy="47"/>
            </a:xfrm>
            <a:custGeom>
              <a:avLst/>
              <a:gdLst/>
              <a:ahLst/>
              <a:cxnLst/>
              <a:rect l="l" t="t" r="r" b="b"/>
              <a:pathLst>
                <a:path w="196" h="63" extrusionOk="0">
                  <a:moveTo>
                    <a:pt x="0" y="0"/>
                  </a:moveTo>
                  <a:cubicBezTo>
                    <a:pt x="0" y="63"/>
                    <a:pt x="0" y="63"/>
                    <a:pt x="0" y="63"/>
                  </a:cubicBezTo>
                  <a:moveTo>
                    <a:pt x="118" y="0"/>
                  </a:moveTo>
                  <a:cubicBezTo>
                    <a:pt x="118" y="63"/>
                    <a:pt x="118" y="63"/>
                    <a:pt x="118" y="63"/>
                  </a:cubicBezTo>
                  <a:moveTo>
                    <a:pt x="79" y="42"/>
                  </a:moveTo>
                  <a:cubicBezTo>
                    <a:pt x="79" y="20"/>
                    <a:pt x="79" y="20"/>
                    <a:pt x="79" y="20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54"/>
                    <a:pt x="47" y="63"/>
                    <a:pt x="59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70" y="63"/>
                    <a:pt x="79" y="54"/>
                    <a:pt x="79" y="42"/>
                  </a:cubicBezTo>
                  <a:close/>
                  <a:moveTo>
                    <a:pt x="196" y="42"/>
                  </a:moveTo>
                  <a:cubicBezTo>
                    <a:pt x="196" y="20"/>
                    <a:pt x="196" y="20"/>
                    <a:pt x="196" y="20"/>
                  </a:cubicBezTo>
                  <a:cubicBezTo>
                    <a:pt x="196" y="9"/>
                    <a:pt x="187" y="0"/>
                    <a:pt x="175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65" y="0"/>
                    <a:pt x="156" y="9"/>
                    <a:pt x="156" y="20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6" y="54"/>
                    <a:pt x="165" y="63"/>
                    <a:pt x="175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87" y="63"/>
                    <a:pt x="196" y="54"/>
                    <a:pt x="196" y="42"/>
                  </a:cubicBez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9" name="Google Shape;5989;p199"/>
            <p:cNvSpPr/>
            <p:nvPr/>
          </p:nvSpPr>
          <p:spPr>
            <a:xfrm>
              <a:off x="5797" y="3278"/>
              <a:ext cx="146" cy="48"/>
            </a:xfrm>
            <a:custGeom>
              <a:avLst/>
              <a:gdLst/>
              <a:ahLst/>
              <a:cxnLst/>
              <a:rect l="l" t="t" r="r" b="b"/>
              <a:pathLst>
                <a:path w="196" h="64" extrusionOk="0">
                  <a:moveTo>
                    <a:pt x="196" y="64"/>
                  </a:moveTo>
                  <a:cubicBezTo>
                    <a:pt x="196" y="64"/>
                    <a:pt x="196" y="64"/>
                    <a:pt x="196" y="0"/>
                  </a:cubicBezTo>
                  <a:moveTo>
                    <a:pt x="79" y="64"/>
                  </a:moveTo>
                  <a:cubicBezTo>
                    <a:pt x="79" y="64"/>
                    <a:pt x="79" y="64"/>
                    <a:pt x="79" y="0"/>
                  </a:cubicBezTo>
                  <a:moveTo>
                    <a:pt x="118" y="43"/>
                  </a:moveTo>
                  <a:cubicBezTo>
                    <a:pt x="118" y="54"/>
                    <a:pt x="127" y="64"/>
                    <a:pt x="138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49" y="64"/>
                    <a:pt x="158" y="54"/>
                    <a:pt x="158" y="43"/>
                  </a:cubicBezTo>
                  <a:cubicBezTo>
                    <a:pt x="158" y="43"/>
                    <a:pt x="158" y="43"/>
                    <a:pt x="158" y="21"/>
                  </a:cubicBezTo>
                  <a:cubicBezTo>
                    <a:pt x="158" y="9"/>
                    <a:pt x="149" y="0"/>
                    <a:pt x="1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27" y="0"/>
                    <a:pt x="118" y="9"/>
                    <a:pt x="118" y="21"/>
                  </a:cubicBezTo>
                  <a:cubicBezTo>
                    <a:pt x="118" y="21"/>
                    <a:pt x="118" y="21"/>
                    <a:pt x="118" y="43"/>
                  </a:cubicBezTo>
                  <a:close/>
                  <a:moveTo>
                    <a:pt x="0" y="43"/>
                  </a:moveTo>
                  <a:cubicBezTo>
                    <a:pt x="0" y="54"/>
                    <a:pt x="10" y="64"/>
                    <a:pt x="20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2" y="64"/>
                    <a:pt x="41" y="54"/>
                    <a:pt x="41" y="43"/>
                  </a:cubicBezTo>
                  <a:cubicBezTo>
                    <a:pt x="41" y="43"/>
                    <a:pt x="41" y="43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21"/>
                    <a:pt x="0" y="21"/>
                    <a:pt x="0" y="43"/>
                  </a:cubicBez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990" name="Google Shape;5990;p199"/>
          <p:cNvSpPr txBox="1"/>
          <p:nvPr/>
        </p:nvSpPr>
        <p:spPr>
          <a:xfrm>
            <a:off x="2673230" y="1844948"/>
            <a:ext cx="13740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 &amp; deploy</a:t>
            </a:r>
            <a:endParaRPr sz="1400"/>
          </a:p>
        </p:txBody>
      </p:sp>
      <p:sp>
        <p:nvSpPr>
          <p:cNvPr id="5991" name="Google Shape;5991;p199"/>
          <p:cNvSpPr txBox="1"/>
          <p:nvPr/>
        </p:nvSpPr>
        <p:spPr>
          <a:xfrm>
            <a:off x="8284010" y="1870692"/>
            <a:ext cx="13740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 &amp; deploy</a:t>
            </a:r>
            <a:endParaRPr sz="1400"/>
          </a:p>
        </p:txBody>
      </p:sp>
      <p:sp>
        <p:nvSpPr>
          <p:cNvPr id="5992" name="Google Shape;5992;p199"/>
          <p:cNvSpPr txBox="1"/>
          <p:nvPr/>
        </p:nvSpPr>
        <p:spPr>
          <a:xfrm>
            <a:off x="5910726" y="6022769"/>
            <a:ext cx="6732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</a:t>
            </a:r>
            <a:endParaRPr sz="1400"/>
          </a:p>
        </p:txBody>
      </p:sp>
      <p:sp>
        <p:nvSpPr>
          <p:cNvPr id="5993" name="Google Shape;5993;p199"/>
          <p:cNvSpPr/>
          <p:nvPr/>
        </p:nvSpPr>
        <p:spPr>
          <a:xfrm>
            <a:off x="4017061" y="3374002"/>
            <a:ext cx="4158000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optimization for cloud &amp; edge</a:t>
            </a:r>
            <a:endParaRPr sz="14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 models in production</a:t>
            </a:r>
            <a:endParaRPr sz="14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Capture model telemetry</a:t>
            </a:r>
            <a:endParaRPr sz="14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Retrain models</a:t>
            </a:r>
            <a:endParaRPr sz="1400"/>
          </a:p>
        </p:txBody>
      </p:sp>
      <p:sp>
        <p:nvSpPr>
          <p:cNvPr id="5994" name="Google Shape;5994;p199"/>
          <p:cNvSpPr/>
          <p:nvPr/>
        </p:nvSpPr>
        <p:spPr>
          <a:xfrm>
            <a:off x="6036208" y="5292079"/>
            <a:ext cx="373695" cy="365163"/>
          </a:xfrm>
          <a:custGeom>
            <a:avLst/>
            <a:gdLst/>
            <a:ahLst/>
            <a:cxnLst/>
            <a:rect l="l" t="t" r="r" b="b"/>
            <a:pathLst>
              <a:path w="3875" h="3788" extrusionOk="0">
                <a:moveTo>
                  <a:pt x="3549" y="2212"/>
                </a:moveTo>
                <a:cubicBezTo>
                  <a:pt x="3875" y="2538"/>
                  <a:pt x="3875" y="2538"/>
                  <a:pt x="3875" y="2538"/>
                </a:cubicBezTo>
                <a:cubicBezTo>
                  <a:pt x="3875" y="2913"/>
                  <a:pt x="3875" y="2913"/>
                  <a:pt x="3875" y="2913"/>
                </a:cubicBezTo>
                <a:moveTo>
                  <a:pt x="3195" y="2218"/>
                </a:moveTo>
                <a:cubicBezTo>
                  <a:pt x="2875" y="2538"/>
                  <a:pt x="2875" y="2538"/>
                  <a:pt x="2875" y="2538"/>
                </a:cubicBezTo>
                <a:cubicBezTo>
                  <a:pt x="2875" y="2913"/>
                  <a:pt x="2875" y="2913"/>
                  <a:pt x="2875" y="2913"/>
                </a:cubicBezTo>
                <a:moveTo>
                  <a:pt x="1000" y="1413"/>
                </a:moveTo>
                <a:cubicBezTo>
                  <a:pt x="655" y="1413"/>
                  <a:pt x="375" y="1693"/>
                  <a:pt x="375" y="2038"/>
                </a:cubicBezTo>
                <a:cubicBezTo>
                  <a:pt x="375" y="3788"/>
                  <a:pt x="375" y="3788"/>
                  <a:pt x="375" y="3788"/>
                </a:cubicBezTo>
                <a:cubicBezTo>
                  <a:pt x="1625" y="3788"/>
                  <a:pt x="1625" y="3788"/>
                  <a:pt x="1625" y="3788"/>
                </a:cubicBezTo>
                <a:cubicBezTo>
                  <a:pt x="1625" y="2038"/>
                  <a:pt x="1625" y="2038"/>
                  <a:pt x="1625" y="2038"/>
                </a:cubicBezTo>
                <a:cubicBezTo>
                  <a:pt x="1625" y="1693"/>
                  <a:pt x="1345" y="1413"/>
                  <a:pt x="1000" y="1413"/>
                </a:cubicBezTo>
                <a:close/>
                <a:moveTo>
                  <a:pt x="0" y="3788"/>
                </a:moveTo>
                <a:cubicBezTo>
                  <a:pt x="2000" y="3788"/>
                  <a:pt x="2000" y="3788"/>
                  <a:pt x="2000" y="3788"/>
                </a:cubicBezTo>
                <a:moveTo>
                  <a:pt x="1000" y="2038"/>
                </a:moveTo>
                <a:cubicBezTo>
                  <a:pt x="931" y="2038"/>
                  <a:pt x="875" y="2094"/>
                  <a:pt x="875" y="2163"/>
                </a:cubicBezTo>
                <a:cubicBezTo>
                  <a:pt x="875" y="2232"/>
                  <a:pt x="931" y="2288"/>
                  <a:pt x="1000" y="2288"/>
                </a:cubicBezTo>
                <a:cubicBezTo>
                  <a:pt x="1069" y="2288"/>
                  <a:pt x="1125" y="2232"/>
                  <a:pt x="1125" y="2163"/>
                </a:cubicBezTo>
                <a:cubicBezTo>
                  <a:pt x="1125" y="2094"/>
                  <a:pt x="1069" y="2038"/>
                  <a:pt x="1000" y="2038"/>
                </a:cubicBezTo>
                <a:close/>
                <a:moveTo>
                  <a:pt x="3054" y="1920"/>
                </a:moveTo>
                <a:cubicBezTo>
                  <a:pt x="3518" y="1722"/>
                  <a:pt x="3518" y="1722"/>
                  <a:pt x="3518" y="1722"/>
                </a:cubicBezTo>
                <a:moveTo>
                  <a:pt x="1604" y="1875"/>
                </a:moveTo>
                <a:cubicBezTo>
                  <a:pt x="2769" y="674"/>
                  <a:pt x="2769" y="674"/>
                  <a:pt x="2769" y="674"/>
                </a:cubicBezTo>
                <a:cubicBezTo>
                  <a:pt x="2913" y="526"/>
                  <a:pt x="2910" y="288"/>
                  <a:pt x="2761" y="144"/>
                </a:cubicBezTo>
                <a:cubicBezTo>
                  <a:pt x="2613" y="0"/>
                  <a:pt x="2375" y="3"/>
                  <a:pt x="2231" y="152"/>
                </a:cubicBezTo>
                <a:cubicBezTo>
                  <a:pt x="1007" y="1413"/>
                  <a:pt x="1007" y="1413"/>
                  <a:pt x="1007" y="1413"/>
                </a:cubicBezTo>
                <a:moveTo>
                  <a:pt x="3141" y="2139"/>
                </a:moveTo>
                <a:cubicBezTo>
                  <a:pt x="3202" y="2278"/>
                  <a:pt x="3375" y="2333"/>
                  <a:pt x="3508" y="2246"/>
                </a:cubicBezTo>
                <a:cubicBezTo>
                  <a:pt x="3612" y="2178"/>
                  <a:pt x="3643" y="2038"/>
                  <a:pt x="3592" y="1924"/>
                </a:cubicBezTo>
                <a:cubicBezTo>
                  <a:pt x="2846" y="268"/>
                  <a:pt x="2846" y="268"/>
                  <a:pt x="2846" y="268"/>
                </a:cubicBezTo>
                <a:moveTo>
                  <a:pt x="3141" y="2139"/>
                </a:moveTo>
                <a:cubicBezTo>
                  <a:pt x="2575" y="874"/>
                  <a:pt x="2575" y="874"/>
                  <a:pt x="2575" y="874"/>
                </a:cubicBezTo>
              </a:path>
            </a:pathLst>
          </a:cu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995" name="Google Shape;5995;p199"/>
          <p:cNvGrpSpPr/>
          <p:nvPr/>
        </p:nvGrpSpPr>
        <p:grpSpPr>
          <a:xfrm>
            <a:off x="8549590" y="2302727"/>
            <a:ext cx="842831" cy="687458"/>
            <a:chOff x="967154" y="1481463"/>
            <a:chExt cx="5331000" cy="4214949"/>
          </a:xfrm>
        </p:grpSpPr>
        <p:cxnSp>
          <p:nvCxnSpPr>
            <p:cNvPr id="5996" name="Google Shape;5996;p199"/>
            <p:cNvCxnSpPr/>
            <p:nvPr/>
          </p:nvCxnSpPr>
          <p:spPr>
            <a:xfrm>
              <a:off x="967154" y="5696412"/>
              <a:ext cx="53310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997" name="Google Shape;5997;p199"/>
            <p:cNvSpPr/>
            <p:nvPr/>
          </p:nvSpPr>
          <p:spPr>
            <a:xfrm>
              <a:off x="3301091" y="1481463"/>
              <a:ext cx="2669594" cy="4214948"/>
            </a:xfrm>
            <a:custGeom>
              <a:avLst/>
              <a:gdLst/>
              <a:ahLst/>
              <a:cxnLst/>
              <a:rect l="l" t="t" r="r" b="b"/>
              <a:pathLst>
                <a:path w="2662937" h="4214948" extrusionOk="0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8" name="Google Shape;5998;p199"/>
            <p:cNvSpPr/>
            <p:nvPr/>
          </p:nvSpPr>
          <p:spPr>
            <a:xfrm>
              <a:off x="4427764" y="4700958"/>
              <a:ext cx="647700" cy="993600"/>
            </a:xfrm>
            <a:custGeom>
              <a:avLst/>
              <a:gdLst/>
              <a:ahLst/>
              <a:cxnLst/>
              <a:rect l="l" t="t" r="r" b="b"/>
              <a:pathLst>
                <a:path w="647700" h="1831521" extrusionOk="0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9" name="Google Shape;5999;p199"/>
            <p:cNvSpPr/>
            <p:nvPr/>
          </p:nvSpPr>
          <p:spPr>
            <a:xfrm>
              <a:off x="1286611" y="2696307"/>
              <a:ext cx="2793000" cy="3000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0" name="Google Shape;6000;p199"/>
            <p:cNvSpPr/>
            <p:nvPr/>
          </p:nvSpPr>
          <p:spPr>
            <a:xfrm>
              <a:off x="2225922" y="4700952"/>
              <a:ext cx="914400" cy="995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001" name="Google Shape;6001;p199"/>
          <p:cNvSpPr/>
          <p:nvPr/>
        </p:nvSpPr>
        <p:spPr>
          <a:xfrm>
            <a:off x="2821722" y="2303417"/>
            <a:ext cx="1226147" cy="686548"/>
          </a:xfrm>
          <a:custGeom>
            <a:avLst/>
            <a:gdLst/>
            <a:ahLst/>
            <a:cxnLst/>
            <a:rect l="l" t="t" r="r" b="b"/>
            <a:pathLst>
              <a:path w="509" h="281" extrusionOk="0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6" name="Google Shape;6006;p200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Deploy Azure ML models at scale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07" name="Google Shape;6007;p200"/>
          <p:cNvGrpSpPr/>
          <p:nvPr/>
        </p:nvGrpSpPr>
        <p:grpSpPr>
          <a:xfrm>
            <a:off x="2353220" y="1364213"/>
            <a:ext cx="9364708" cy="4483796"/>
            <a:chOff x="2400510" y="1391344"/>
            <a:chExt cx="9552900" cy="4572969"/>
          </a:xfrm>
        </p:grpSpPr>
        <p:sp>
          <p:nvSpPr>
            <p:cNvPr id="6008" name="Google Shape;6008;p200"/>
            <p:cNvSpPr/>
            <p:nvPr/>
          </p:nvSpPr>
          <p:spPr>
            <a:xfrm>
              <a:off x="2400510" y="1707613"/>
              <a:ext cx="9552900" cy="4256700"/>
            </a:xfrm>
            <a:prstGeom prst="rect">
              <a:avLst/>
            </a:prstGeom>
            <a:noFill/>
            <a:ln w="9525" cap="flat" cmpd="sng">
              <a:solidFill>
                <a:srgbClr val="B0B0B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9" name="Google Shape;6009;p200"/>
            <p:cNvSpPr txBox="1"/>
            <p:nvPr/>
          </p:nvSpPr>
          <p:spPr>
            <a:xfrm>
              <a:off x="2424188" y="1391344"/>
              <a:ext cx="5410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Machine Learning Service </a:t>
              </a:r>
              <a:endParaRPr sz="1400"/>
            </a:p>
          </p:txBody>
        </p:sp>
      </p:grpSp>
      <p:grpSp>
        <p:nvGrpSpPr>
          <p:cNvPr id="6010" name="Google Shape;6010;p200"/>
          <p:cNvGrpSpPr/>
          <p:nvPr/>
        </p:nvGrpSpPr>
        <p:grpSpPr>
          <a:xfrm>
            <a:off x="275026" y="1674315"/>
            <a:ext cx="1745130" cy="4382421"/>
            <a:chOff x="280553" y="1707613"/>
            <a:chExt cx="1780200" cy="4469578"/>
          </a:xfrm>
        </p:grpSpPr>
        <p:sp>
          <p:nvSpPr>
            <p:cNvPr id="6011" name="Google Shape;6011;p200"/>
            <p:cNvSpPr txBox="1"/>
            <p:nvPr/>
          </p:nvSpPr>
          <p:spPr>
            <a:xfrm>
              <a:off x="280553" y="3640203"/>
              <a:ext cx="17802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Machine Learning Experimentation</a:t>
              </a:r>
              <a:endParaRPr sz="1400"/>
            </a:p>
          </p:txBody>
        </p:sp>
        <p:grpSp>
          <p:nvGrpSpPr>
            <p:cNvPr id="6012" name="Google Shape;6012;p200"/>
            <p:cNvGrpSpPr/>
            <p:nvPr/>
          </p:nvGrpSpPr>
          <p:grpSpPr>
            <a:xfrm>
              <a:off x="417572" y="1707613"/>
              <a:ext cx="1506300" cy="4469578"/>
              <a:chOff x="417572" y="1707613"/>
              <a:chExt cx="1506300" cy="4469578"/>
            </a:xfrm>
          </p:grpSpPr>
          <p:grpSp>
            <p:nvGrpSpPr>
              <p:cNvPr id="6013" name="Google Shape;6013;p200"/>
              <p:cNvGrpSpPr/>
              <p:nvPr/>
            </p:nvGrpSpPr>
            <p:grpSpPr>
              <a:xfrm>
                <a:off x="826086" y="1707613"/>
                <a:ext cx="689136" cy="382369"/>
                <a:chOff x="221015" y="-94572"/>
                <a:chExt cx="689136" cy="382369"/>
              </a:xfrm>
            </p:grpSpPr>
            <p:grpSp>
              <p:nvGrpSpPr>
                <p:cNvPr id="6014" name="Google Shape;6014;p200"/>
                <p:cNvGrpSpPr/>
                <p:nvPr/>
              </p:nvGrpSpPr>
              <p:grpSpPr>
                <a:xfrm>
                  <a:off x="221015" y="-94572"/>
                  <a:ext cx="689136" cy="382369"/>
                  <a:chOff x="255491" y="-121007"/>
                  <a:chExt cx="689136" cy="382369"/>
                </a:xfrm>
              </p:grpSpPr>
              <p:sp>
                <p:nvSpPr>
                  <p:cNvPr id="6015" name="Google Shape;6015;p200"/>
                  <p:cNvSpPr/>
                  <p:nvPr/>
                </p:nvSpPr>
                <p:spPr>
                  <a:xfrm>
                    <a:off x="255491" y="-121007"/>
                    <a:ext cx="689136" cy="3823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" h="191" extrusionOk="0">
                        <a:moveTo>
                          <a:pt x="5" y="103"/>
                        </a:moveTo>
                        <a:cubicBezTo>
                          <a:pt x="2" y="98"/>
                          <a:pt x="0" y="96"/>
                          <a:pt x="0" y="96"/>
                        </a:cubicBezTo>
                        <a:cubicBezTo>
                          <a:pt x="0" y="96"/>
                          <a:pt x="1" y="94"/>
                          <a:pt x="3" y="92"/>
                        </a:cubicBezTo>
                        <a:moveTo>
                          <a:pt x="5" y="103"/>
                        </a:moveTo>
                        <a:cubicBezTo>
                          <a:pt x="23" y="125"/>
                          <a:pt x="82" y="191"/>
                          <a:pt x="173" y="191"/>
                        </a:cubicBezTo>
                        <a:cubicBezTo>
                          <a:pt x="283" y="191"/>
                          <a:pt x="346" y="96"/>
                          <a:pt x="346" y="96"/>
                        </a:cubicBezTo>
                        <a:cubicBezTo>
                          <a:pt x="346" y="96"/>
                          <a:pt x="283" y="0"/>
                          <a:pt x="173" y="0"/>
                        </a:cubicBezTo>
                        <a:cubicBezTo>
                          <a:pt x="77" y="0"/>
                          <a:pt x="17" y="73"/>
                          <a:pt x="3" y="92"/>
                        </a:cubicBezTo>
                        <a:moveTo>
                          <a:pt x="175" y="14"/>
                        </a:moveTo>
                        <a:cubicBezTo>
                          <a:pt x="128" y="14"/>
                          <a:pt x="89" y="50"/>
                          <a:pt x="89" y="96"/>
                        </a:cubicBezTo>
                        <a:cubicBezTo>
                          <a:pt x="89" y="141"/>
                          <a:pt x="128" y="178"/>
                          <a:pt x="175" y="178"/>
                        </a:cubicBezTo>
                        <a:cubicBezTo>
                          <a:pt x="222" y="178"/>
                          <a:pt x="261" y="141"/>
                          <a:pt x="261" y="96"/>
                        </a:cubicBezTo>
                        <a:cubicBezTo>
                          <a:pt x="261" y="50"/>
                          <a:pt x="222" y="14"/>
                          <a:pt x="175" y="14"/>
                        </a:cubicBezTo>
                        <a:close/>
                        <a:moveTo>
                          <a:pt x="175" y="78"/>
                        </a:moveTo>
                        <a:cubicBezTo>
                          <a:pt x="165" y="78"/>
                          <a:pt x="156" y="86"/>
                          <a:pt x="156" y="96"/>
                        </a:cubicBezTo>
                        <a:cubicBezTo>
                          <a:pt x="156" y="106"/>
                          <a:pt x="165" y="114"/>
                          <a:pt x="175" y="114"/>
                        </a:cubicBezTo>
                        <a:cubicBezTo>
                          <a:pt x="185" y="114"/>
                          <a:pt x="194" y="106"/>
                          <a:pt x="194" y="96"/>
                        </a:cubicBezTo>
                        <a:cubicBezTo>
                          <a:pt x="194" y="86"/>
                          <a:pt x="185" y="78"/>
                          <a:pt x="175" y="78"/>
                        </a:cubicBez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16" name="Google Shape;6016;p200"/>
                  <p:cNvSpPr/>
                  <p:nvPr/>
                </p:nvSpPr>
                <p:spPr>
                  <a:xfrm>
                    <a:off x="401325" y="-106469"/>
                    <a:ext cx="397500" cy="3534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6017" name="Google Shape;6017;p200"/>
                <p:cNvSpPr/>
                <p:nvPr/>
              </p:nvSpPr>
              <p:spPr>
                <a:xfrm>
                  <a:off x="434975" y="-35102"/>
                  <a:ext cx="261216" cy="263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327" extrusionOk="0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6018" name="Google Shape;6018;p200"/>
              <p:cNvSpPr txBox="1"/>
              <p:nvPr/>
            </p:nvSpPr>
            <p:spPr>
              <a:xfrm>
                <a:off x="417572" y="2095964"/>
                <a:ext cx="1506300" cy="68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Cognitive Services</a:t>
                </a:r>
                <a:endParaRPr sz="1400"/>
              </a:p>
            </p:txBody>
          </p:sp>
          <p:grpSp>
            <p:nvGrpSpPr>
              <p:cNvPr id="6019" name="Google Shape;6019;p200"/>
              <p:cNvGrpSpPr/>
              <p:nvPr/>
            </p:nvGrpSpPr>
            <p:grpSpPr>
              <a:xfrm>
                <a:off x="897408" y="3033056"/>
                <a:ext cx="546600" cy="546600"/>
                <a:chOff x="1087962" y="3497262"/>
                <a:chExt cx="546600" cy="546600"/>
              </a:xfrm>
            </p:grpSpPr>
            <p:sp>
              <p:nvSpPr>
                <p:cNvPr id="6020" name="Google Shape;6020;p200"/>
                <p:cNvSpPr/>
                <p:nvPr/>
              </p:nvSpPr>
              <p:spPr>
                <a:xfrm>
                  <a:off x="1087962" y="3497262"/>
                  <a:ext cx="546600" cy="546600"/>
                </a:xfrm>
                <a:prstGeom prst="arc">
                  <a:avLst>
                    <a:gd name="adj1" fmla="val 16200000"/>
                    <a:gd name="adj2" fmla="val 12693242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021" name="Google Shape;6021;p200"/>
                <p:cNvSpPr/>
                <p:nvPr/>
              </p:nvSpPr>
              <p:spPr>
                <a:xfrm>
                  <a:off x="1230600" y="3638793"/>
                  <a:ext cx="261216" cy="263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327" extrusionOk="0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6022" name="Google Shape;6022;p200"/>
              <p:cNvGrpSpPr/>
              <p:nvPr/>
            </p:nvGrpSpPr>
            <p:grpSpPr>
              <a:xfrm>
                <a:off x="897408" y="4897035"/>
                <a:ext cx="546600" cy="546600"/>
                <a:chOff x="1087962" y="3497262"/>
                <a:chExt cx="546600" cy="546600"/>
              </a:xfrm>
            </p:grpSpPr>
            <p:sp>
              <p:nvSpPr>
                <p:cNvPr id="6023" name="Google Shape;6023;p200"/>
                <p:cNvSpPr/>
                <p:nvPr/>
              </p:nvSpPr>
              <p:spPr>
                <a:xfrm>
                  <a:off x="1087962" y="3497262"/>
                  <a:ext cx="546600" cy="546600"/>
                </a:xfrm>
                <a:prstGeom prst="arc">
                  <a:avLst>
                    <a:gd name="adj1" fmla="val 16200000"/>
                    <a:gd name="adj2" fmla="val 12693242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024" name="Google Shape;6024;p200"/>
                <p:cNvSpPr/>
                <p:nvPr/>
              </p:nvSpPr>
              <p:spPr>
                <a:xfrm>
                  <a:off x="1230600" y="3638793"/>
                  <a:ext cx="261216" cy="263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327" extrusionOk="0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6025" name="Google Shape;6025;p200"/>
              <p:cNvGrpSpPr/>
              <p:nvPr/>
            </p:nvGrpSpPr>
            <p:grpSpPr>
              <a:xfrm>
                <a:off x="1301178" y="5250021"/>
                <a:ext cx="261189" cy="266218"/>
                <a:chOff x="7158422" y="1607015"/>
                <a:chExt cx="2726400" cy="2778897"/>
              </a:xfrm>
            </p:grpSpPr>
            <p:sp>
              <p:nvSpPr>
                <p:cNvPr id="6026" name="Google Shape;6026;p200"/>
                <p:cNvSpPr/>
                <p:nvPr/>
              </p:nvSpPr>
              <p:spPr>
                <a:xfrm>
                  <a:off x="7158422" y="2971800"/>
                  <a:ext cx="2726357" cy="141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7" name="Google Shape;6027;p200"/>
                <p:cNvSpPr/>
                <p:nvPr/>
              </p:nvSpPr>
              <p:spPr>
                <a:xfrm>
                  <a:off x="7158422" y="2521415"/>
                  <a:ext cx="2726400" cy="1414200"/>
                </a:xfrm>
                <a:prstGeom prst="diamond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Quattrocento Sans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028" name="Google Shape;6028;p200"/>
                <p:cNvSpPr/>
                <p:nvPr/>
              </p:nvSpPr>
              <p:spPr>
                <a:xfrm>
                  <a:off x="7158422" y="2057400"/>
                  <a:ext cx="2726357" cy="141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9" name="Google Shape;6029;p200"/>
                <p:cNvSpPr/>
                <p:nvPr/>
              </p:nvSpPr>
              <p:spPr>
                <a:xfrm>
                  <a:off x="7158422" y="1607015"/>
                  <a:ext cx="2726400" cy="1414200"/>
                </a:xfrm>
                <a:prstGeom prst="diamond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Quattrocento Sans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6030" name="Google Shape;6030;p200"/>
              <p:cNvSpPr txBox="1"/>
              <p:nvPr/>
            </p:nvSpPr>
            <p:spPr>
              <a:xfrm>
                <a:off x="470783" y="5493791"/>
                <a:ext cx="1399800" cy="68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External Model</a:t>
                </a:r>
                <a:endParaRPr sz="1400"/>
              </a:p>
            </p:txBody>
          </p:sp>
        </p:grpSp>
      </p:grpSp>
      <p:sp>
        <p:nvSpPr>
          <p:cNvPr id="6031" name="Google Shape;6031;p200"/>
          <p:cNvSpPr txBox="1"/>
          <p:nvPr/>
        </p:nvSpPr>
        <p:spPr>
          <a:xfrm>
            <a:off x="2644382" y="2509533"/>
            <a:ext cx="16398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Registry</a:t>
            </a:r>
            <a:endParaRPr sz="1400"/>
          </a:p>
        </p:txBody>
      </p:sp>
      <p:sp>
        <p:nvSpPr>
          <p:cNvPr id="6032" name="Google Shape;6032;p200"/>
          <p:cNvSpPr txBox="1"/>
          <p:nvPr/>
        </p:nvSpPr>
        <p:spPr>
          <a:xfrm>
            <a:off x="2472263" y="4543888"/>
            <a:ext cx="19761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Model</a:t>
            </a:r>
            <a:endParaRPr sz="1400"/>
          </a:p>
        </p:txBody>
      </p:sp>
      <p:grpSp>
        <p:nvGrpSpPr>
          <p:cNvPr id="6033" name="Google Shape;6033;p200"/>
          <p:cNvGrpSpPr/>
          <p:nvPr/>
        </p:nvGrpSpPr>
        <p:grpSpPr>
          <a:xfrm>
            <a:off x="2749434" y="2556146"/>
            <a:ext cx="1429514" cy="2364672"/>
            <a:chOff x="3208983" y="2606982"/>
            <a:chExt cx="1458242" cy="2411700"/>
          </a:xfrm>
        </p:grpSpPr>
        <p:grpSp>
          <p:nvGrpSpPr>
            <p:cNvPr id="6034" name="Google Shape;6034;p200"/>
            <p:cNvGrpSpPr/>
            <p:nvPr/>
          </p:nvGrpSpPr>
          <p:grpSpPr>
            <a:xfrm>
              <a:off x="3455448" y="3546710"/>
              <a:ext cx="965112" cy="797818"/>
              <a:chOff x="9524460" y="2632636"/>
              <a:chExt cx="2021177" cy="1670823"/>
            </a:xfrm>
          </p:grpSpPr>
          <p:sp>
            <p:nvSpPr>
              <p:cNvPr id="6035" name="Google Shape;6035;p200"/>
              <p:cNvSpPr/>
              <p:nvPr/>
            </p:nvSpPr>
            <p:spPr>
              <a:xfrm>
                <a:off x="9524460" y="3183698"/>
                <a:ext cx="1110355" cy="111976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36" name="Google Shape;6036;p200"/>
              <p:cNvSpPr/>
              <p:nvPr/>
            </p:nvSpPr>
            <p:spPr>
              <a:xfrm>
                <a:off x="10421433" y="2632636"/>
                <a:ext cx="735342" cy="74157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37" name="Google Shape;6037;p200"/>
              <p:cNvSpPr/>
              <p:nvPr/>
            </p:nvSpPr>
            <p:spPr>
              <a:xfrm>
                <a:off x="11022746" y="3309209"/>
                <a:ext cx="522891" cy="52732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6038" name="Google Shape;6038;p200"/>
            <p:cNvGrpSpPr/>
            <p:nvPr/>
          </p:nvGrpSpPr>
          <p:grpSpPr>
            <a:xfrm>
              <a:off x="3208983" y="2606982"/>
              <a:ext cx="1458242" cy="2411700"/>
              <a:chOff x="3345873" y="2606982"/>
              <a:chExt cx="1674600" cy="2411700"/>
            </a:xfrm>
          </p:grpSpPr>
          <p:sp>
            <p:nvSpPr>
              <p:cNvPr id="6039" name="Google Shape;6039;p200"/>
              <p:cNvSpPr/>
              <p:nvPr/>
            </p:nvSpPr>
            <p:spPr>
              <a:xfrm>
                <a:off x="3347603" y="2606982"/>
                <a:ext cx="1672800" cy="24117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6040" name="Google Shape;6040;p200"/>
              <p:cNvCxnSpPr/>
              <p:nvPr/>
            </p:nvCxnSpPr>
            <p:spPr>
              <a:xfrm>
                <a:off x="3345873" y="3002973"/>
                <a:ext cx="16746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041" name="Google Shape;6041;p200"/>
          <p:cNvGrpSpPr/>
          <p:nvPr/>
        </p:nvGrpSpPr>
        <p:grpSpPr>
          <a:xfrm>
            <a:off x="7976922" y="2560382"/>
            <a:ext cx="1861296" cy="2556860"/>
            <a:chOff x="8137226" y="2611302"/>
            <a:chExt cx="1898700" cy="2607710"/>
          </a:xfrm>
        </p:grpSpPr>
        <p:sp>
          <p:nvSpPr>
            <p:cNvPr id="6042" name="Google Shape;6042;p200"/>
            <p:cNvSpPr txBox="1"/>
            <p:nvPr/>
          </p:nvSpPr>
          <p:spPr>
            <a:xfrm>
              <a:off x="8137226" y="2932093"/>
              <a:ext cx="1898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Cloud Service</a:t>
              </a:r>
              <a:endParaRPr sz="1400"/>
            </a:p>
          </p:txBody>
        </p:sp>
        <p:sp>
          <p:nvSpPr>
            <p:cNvPr id="6043" name="Google Shape;6043;p200"/>
            <p:cNvSpPr txBox="1"/>
            <p:nvPr/>
          </p:nvSpPr>
          <p:spPr>
            <a:xfrm>
              <a:off x="8137226" y="3957130"/>
              <a:ext cx="1898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Heavy Edge</a:t>
              </a:r>
              <a:endParaRPr sz="1400"/>
            </a:p>
          </p:txBody>
        </p:sp>
        <p:sp>
          <p:nvSpPr>
            <p:cNvPr id="6044" name="Google Shape;6044;p200"/>
            <p:cNvSpPr txBox="1"/>
            <p:nvPr/>
          </p:nvSpPr>
          <p:spPr>
            <a:xfrm>
              <a:off x="8137226" y="4778012"/>
              <a:ext cx="1898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Light Edge</a:t>
              </a:r>
              <a:endParaRPr sz="1400"/>
            </a:p>
          </p:txBody>
        </p:sp>
        <p:grpSp>
          <p:nvGrpSpPr>
            <p:cNvPr id="6045" name="Google Shape;6045;p200"/>
            <p:cNvGrpSpPr/>
            <p:nvPr/>
          </p:nvGrpSpPr>
          <p:grpSpPr>
            <a:xfrm>
              <a:off x="8575935" y="2611302"/>
              <a:ext cx="1052030" cy="2198357"/>
              <a:chOff x="8575935" y="2611302"/>
              <a:chExt cx="1052030" cy="2198357"/>
            </a:xfrm>
          </p:grpSpPr>
          <p:sp>
            <p:nvSpPr>
              <p:cNvPr id="6046" name="Google Shape;6046;p200"/>
              <p:cNvSpPr/>
              <p:nvPr/>
            </p:nvSpPr>
            <p:spPr>
              <a:xfrm>
                <a:off x="8761371" y="2611302"/>
                <a:ext cx="577542" cy="365586"/>
              </a:xfrm>
              <a:custGeom>
                <a:avLst/>
                <a:gdLst/>
                <a:ahLst/>
                <a:cxnLst/>
                <a:rect l="l" t="t" r="r" b="b"/>
                <a:pathLst>
                  <a:path w="878391" h="545651" extrusionOk="0">
                    <a:moveTo>
                      <a:pt x="526246" y="2823"/>
                    </a:moveTo>
                    <a:cubicBezTo>
                      <a:pt x="663881" y="24023"/>
                      <a:pt x="772336" y="152517"/>
                      <a:pt x="753083" y="285400"/>
                    </a:cubicBezTo>
                    <a:cubicBezTo>
                      <a:pt x="852208" y="299089"/>
                      <a:pt x="878212" y="375742"/>
                      <a:pt x="878391" y="414984"/>
                    </a:cubicBezTo>
                    <a:cubicBezTo>
                      <a:pt x="878627" y="466609"/>
                      <a:pt x="833938" y="546043"/>
                      <a:pt x="747725" y="545650"/>
                    </a:cubicBezTo>
                    <a:lnTo>
                      <a:pt x="190513" y="545650"/>
                    </a:lnTo>
                    <a:cubicBezTo>
                      <a:pt x="77130" y="544985"/>
                      <a:pt x="2268" y="445667"/>
                      <a:pt x="42" y="355179"/>
                    </a:cubicBezTo>
                    <a:cubicBezTo>
                      <a:pt x="-2184" y="264691"/>
                      <a:pt x="84465" y="123521"/>
                      <a:pt x="244362" y="173378"/>
                    </a:cubicBezTo>
                    <a:cubicBezTo>
                      <a:pt x="271526" y="75658"/>
                      <a:pt x="394045" y="-17540"/>
                      <a:pt x="526246" y="2823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5725" tIns="140600" rIns="175725" bIns="1406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 b="1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6047" name="Google Shape;6047;p200"/>
              <p:cNvGrpSpPr/>
              <p:nvPr/>
            </p:nvGrpSpPr>
            <p:grpSpPr>
              <a:xfrm>
                <a:off x="8818683" y="3559446"/>
                <a:ext cx="490601" cy="438503"/>
                <a:chOff x="1275510" y="6073983"/>
                <a:chExt cx="508500" cy="454501"/>
              </a:xfrm>
            </p:grpSpPr>
            <p:grpSp>
              <p:nvGrpSpPr>
                <p:cNvPr id="6048" name="Google Shape;6048;p200"/>
                <p:cNvGrpSpPr/>
                <p:nvPr/>
              </p:nvGrpSpPr>
              <p:grpSpPr>
                <a:xfrm>
                  <a:off x="1275510" y="6224584"/>
                  <a:ext cx="508500" cy="151500"/>
                  <a:chOff x="551886" y="4945335"/>
                  <a:chExt cx="508500" cy="151500"/>
                </a:xfrm>
              </p:grpSpPr>
              <p:sp>
                <p:nvSpPr>
                  <p:cNvPr id="6049" name="Google Shape;6049;p200"/>
                  <p:cNvSpPr/>
                  <p:nvPr/>
                </p:nvSpPr>
                <p:spPr>
                  <a:xfrm>
                    <a:off x="551886" y="4945335"/>
                    <a:ext cx="508500" cy="1515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50" name="Google Shape;6050;p200"/>
                  <p:cNvSpPr/>
                  <p:nvPr/>
                </p:nvSpPr>
                <p:spPr>
                  <a:xfrm flipH="1">
                    <a:off x="955160" y="4993640"/>
                    <a:ext cx="45600" cy="456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51" name="Google Shape;6051;p200"/>
                  <p:cNvCxnSpPr/>
                  <p:nvPr/>
                </p:nvCxnSpPr>
                <p:spPr>
                  <a:xfrm>
                    <a:off x="625475" y="5019675"/>
                    <a:ext cx="2382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6052" name="Google Shape;6052;p200"/>
                <p:cNvGrpSpPr/>
                <p:nvPr/>
              </p:nvGrpSpPr>
              <p:grpSpPr>
                <a:xfrm>
                  <a:off x="1275510" y="6376984"/>
                  <a:ext cx="508500" cy="151500"/>
                  <a:chOff x="551886" y="4945335"/>
                  <a:chExt cx="508500" cy="151500"/>
                </a:xfrm>
              </p:grpSpPr>
              <p:sp>
                <p:nvSpPr>
                  <p:cNvPr id="6053" name="Google Shape;6053;p200"/>
                  <p:cNvSpPr/>
                  <p:nvPr/>
                </p:nvSpPr>
                <p:spPr>
                  <a:xfrm>
                    <a:off x="551886" y="4945335"/>
                    <a:ext cx="508500" cy="1515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54" name="Google Shape;6054;p200"/>
                  <p:cNvSpPr/>
                  <p:nvPr/>
                </p:nvSpPr>
                <p:spPr>
                  <a:xfrm flipH="1">
                    <a:off x="955160" y="4993640"/>
                    <a:ext cx="45600" cy="456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55" name="Google Shape;6055;p200"/>
                  <p:cNvCxnSpPr/>
                  <p:nvPr/>
                </p:nvCxnSpPr>
                <p:spPr>
                  <a:xfrm>
                    <a:off x="625475" y="5019675"/>
                    <a:ext cx="2382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6056" name="Google Shape;6056;p200"/>
                <p:cNvGrpSpPr/>
                <p:nvPr/>
              </p:nvGrpSpPr>
              <p:grpSpPr>
                <a:xfrm>
                  <a:off x="1275510" y="6073983"/>
                  <a:ext cx="508500" cy="151500"/>
                  <a:chOff x="551886" y="4947134"/>
                  <a:chExt cx="508500" cy="151500"/>
                </a:xfrm>
              </p:grpSpPr>
              <p:sp>
                <p:nvSpPr>
                  <p:cNvPr id="6057" name="Google Shape;6057;p200"/>
                  <p:cNvSpPr/>
                  <p:nvPr/>
                </p:nvSpPr>
                <p:spPr>
                  <a:xfrm>
                    <a:off x="551886" y="4947134"/>
                    <a:ext cx="508500" cy="1515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58" name="Google Shape;6058;p200"/>
                  <p:cNvSpPr/>
                  <p:nvPr/>
                </p:nvSpPr>
                <p:spPr>
                  <a:xfrm flipH="1">
                    <a:off x="955160" y="4995439"/>
                    <a:ext cx="45600" cy="456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59" name="Google Shape;6059;p200"/>
                  <p:cNvCxnSpPr/>
                  <p:nvPr/>
                </p:nvCxnSpPr>
                <p:spPr>
                  <a:xfrm>
                    <a:off x="625475" y="5021474"/>
                    <a:ext cx="2382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6060" name="Google Shape;6060;p200"/>
              <p:cNvGrpSpPr/>
              <p:nvPr/>
            </p:nvGrpSpPr>
            <p:grpSpPr>
              <a:xfrm>
                <a:off x="8575935" y="4525685"/>
                <a:ext cx="1052030" cy="283973"/>
                <a:chOff x="8575935" y="4567249"/>
                <a:chExt cx="1052030" cy="283973"/>
              </a:xfrm>
            </p:grpSpPr>
            <p:sp>
              <p:nvSpPr>
                <p:cNvPr id="6061" name="Google Shape;6061;p200"/>
                <p:cNvSpPr/>
                <p:nvPr/>
              </p:nvSpPr>
              <p:spPr>
                <a:xfrm>
                  <a:off x="8575935" y="4605205"/>
                  <a:ext cx="291520" cy="228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" h="276" extrusionOk="0">
                      <a:moveTo>
                        <a:pt x="349" y="148"/>
                      </a:moveTo>
                      <a:cubicBezTo>
                        <a:pt x="349" y="252"/>
                        <a:pt x="349" y="252"/>
                        <a:pt x="349" y="252"/>
                      </a:cubicBezTo>
                      <a:cubicBezTo>
                        <a:pt x="14" y="252"/>
                        <a:pt x="14" y="252"/>
                        <a:pt x="14" y="252"/>
                      </a:cubicBezTo>
                      <a:cubicBezTo>
                        <a:pt x="14" y="149"/>
                        <a:pt x="14" y="149"/>
                        <a:pt x="14" y="149"/>
                      </a:cubicBezTo>
                      <a:cubicBezTo>
                        <a:pt x="51" y="43"/>
                        <a:pt x="51" y="43"/>
                        <a:pt x="51" y="43"/>
                      </a:cubicBezTo>
                      <a:cubicBezTo>
                        <a:pt x="59" y="19"/>
                        <a:pt x="70" y="0"/>
                        <a:pt x="94" y="0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cubicBezTo>
                        <a:pt x="292" y="0"/>
                        <a:pt x="304" y="19"/>
                        <a:pt x="311" y="43"/>
                      </a:cubicBezTo>
                      <a:lnTo>
                        <a:pt x="349" y="148"/>
                      </a:lnTo>
                      <a:close/>
                      <a:moveTo>
                        <a:pt x="77" y="174"/>
                      </a:moveTo>
                      <a:cubicBezTo>
                        <a:pt x="85" y="174"/>
                        <a:pt x="91" y="167"/>
                        <a:pt x="91" y="160"/>
                      </a:cubicBezTo>
                      <a:cubicBezTo>
                        <a:pt x="91" y="152"/>
                        <a:pt x="85" y="145"/>
                        <a:pt x="77" y="145"/>
                      </a:cubicBezTo>
                      <a:cubicBezTo>
                        <a:pt x="69" y="145"/>
                        <a:pt x="63" y="152"/>
                        <a:pt x="63" y="160"/>
                      </a:cubicBezTo>
                      <a:cubicBezTo>
                        <a:pt x="63" y="167"/>
                        <a:pt x="69" y="174"/>
                        <a:pt x="77" y="174"/>
                      </a:cubicBezTo>
                      <a:close/>
                      <a:moveTo>
                        <a:pt x="14" y="252"/>
                      </a:moveTo>
                      <a:cubicBezTo>
                        <a:pt x="14" y="260"/>
                        <a:pt x="14" y="260"/>
                        <a:pt x="14" y="260"/>
                      </a:cubicBezTo>
                      <a:cubicBezTo>
                        <a:pt x="14" y="269"/>
                        <a:pt x="21" y="276"/>
                        <a:pt x="30" y="276"/>
                      </a:cubicBezTo>
                      <a:cubicBezTo>
                        <a:pt x="50" y="276"/>
                        <a:pt x="50" y="276"/>
                        <a:pt x="50" y="276"/>
                      </a:cubicBezTo>
                      <a:cubicBezTo>
                        <a:pt x="59" y="276"/>
                        <a:pt x="67" y="269"/>
                        <a:pt x="67" y="260"/>
                      </a:cubicBezTo>
                      <a:cubicBezTo>
                        <a:pt x="67" y="252"/>
                        <a:pt x="67" y="252"/>
                        <a:pt x="67" y="252"/>
                      </a:cubicBezTo>
                      <a:moveTo>
                        <a:pt x="295" y="252"/>
                      </a:moveTo>
                      <a:cubicBezTo>
                        <a:pt x="295" y="260"/>
                        <a:pt x="295" y="260"/>
                        <a:pt x="295" y="260"/>
                      </a:cubicBezTo>
                      <a:cubicBezTo>
                        <a:pt x="295" y="269"/>
                        <a:pt x="303" y="276"/>
                        <a:pt x="312" y="276"/>
                      </a:cubicBezTo>
                      <a:cubicBezTo>
                        <a:pt x="332" y="276"/>
                        <a:pt x="332" y="276"/>
                        <a:pt x="332" y="276"/>
                      </a:cubicBezTo>
                      <a:cubicBezTo>
                        <a:pt x="341" y="276"/>
                        <a:pt x="349" y="269"/>
                        <a:pt x="349" y="260"/>
                      </a:cubicBezTo>
                      <a:cubicBezTo>
                        <a:pt x="349" y="252"/>
                        <a:pt x="349" y="252"/>
                        <a:pt x="349" y="252"/>
                      </a:cubicBezTo>
                      <a:moveTo>
                        <a:pt x="283" y="174"/>
                      </a:moveTo>
                      <a:cubicBezTo>
                        <a:pt x="290" y="174"/>
                        <a:pt x="297" y="167"/>
                        <a:pt x="297" y="160"/>
                      </a:cubicBezTo>
                      <a:cubicBezTo>
                        <a:pt x="297" y="152"/>
                        <a:pt x="290" y="145"/>
                        <a:pt x="283" y="145"/>
                      </a:cubicBezTo>
                      <a:cubicBezTo>
                        <a:pt x="275" y="145"/>
                        <a:pt x="268" y="152"/>
                        <a:pt x="268" y="160"/>
                      </a:cubicBezTo>
                      <a:cubicBezTo>
                        <a:pt x="268" y="167"/>
                        <a:pt x="275" y="174"/>
                        <a:pt x="283" y="174"/>
                      </a:cubicBezTo>
                      <a:close/>
                      <a:moveTo>
                        <a:pt x="245" y="252"/>
                      </a:moveTo>
                      <a:cubicBezTo>
                        <a:pt x="245" y="222"/>
                        <a:pt x="245" y="222"/>
                        <a:pt x="245" y="222"/>
                      </a:cubicBezTo>
                      <a:cubicBezTo>
                        <a:pt x="229" y="197"/>
                        <a:pt x="229" y="197"/>
                        <a:pt x="229" y="197"/>
                      </a:cubicBezTo>
                      <a:cubicBezTo>
                        <a:pt x="133" y="197"/>
                        <a:pt x="133" y="197"/>
                        <a:pt x="133" y="197"/>
                      </a:cubicBezTo>
                      <a:cubicBezTo>
                        <a:pt x="117" y="222"/>
                        <a:pt x="117" y="222"/>
                        <a:pt x="117" y="222"/>
                      </a:cubicBezTo>
                      <a:cubicBezTo>
                        <a:pt x="117" y="252"/>
                        <a:pt x="117" y="252"/>
                        <a:pt x="117" y="252"/>
                      </a:cubicBezTo>
                      <a:moveTo>
                        <a:pt x="0" y="75"/>
                      </a:moveTo>
                      <a:cubicBezTo>
                        <a:pt x="16" y="75"/>
                        <a:pt x="16" y="75"/>
                        <a:pt x="16" y="75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330" y="96"/>
                        <a:pt x="330" y="96"/>
                        <a:pt x="330" y="96"/>
                      </a:cubicBezTo>
                      <a:cubicBezTo>
                        <a:pt x="345" y="75"/>
                        <a:pt x="345" y="75"/>
                        <a:pt x="345" y="75"/>
                      </a:cubicBezTo>
                      <a:cubicBezTo>
                        <a:pt x="360" y="75"/>
                        <a:pt x="360" y="75"/>
                        <a:pt x="360" y="75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353535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6062" name="Google Shape;6062;p200"/>
                <p:cNvGrpSpPr/>
                <p:nvPr/>
              </p:nvGrpSpPr>
              <p:grpSpPr>
                <a:xfrm>
                  <a:off x="9026806" y="4567249"/>
                  <a:ext cx="285150" cy="283973"/>
                  <a:chOff x="7642997" y="2995601"/>
                  <a:chExt cx="271107" cy="269988"/>
                </a:xfrm>
              </p:grpSpPr>
              <p:sp>
                <p:nvSpPr>
                  <p:cNvPr id="6063" name="Google Shape;6063;p200"/>
                  <p:cNvSpPr/>
                  <p:nvPr/>
                </p:nvSpPr>
                <p:spPr>
                  <a:xfrm>
                    <a:off x="7676736" y="3031430"/>
                    <a:ext cx="201539" cy="200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83" extrusionOk="0">
                        <a:moveTo>
                          <a:pt x="75" y="83"/>
                        </a:moveTo>
                        <a:cubicBezTo>
                          <a:pt x="8" y="83"/>
                          <a:pt x="8" y="83"/>
                          <a:pt x="8" y="83"/>
                        </a:cubicBezTo>
                        <a:cubicBezTo>
                          <a:pt x="4" y="83"/>
                          <a:pt x="0" y="79"/>
                          <a:pt x="0" y="75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4" y="0"/>
                          <a:pt x="8" y="0"/>
                        </a:cubicBezTo>
                        <a:cubicBezTo>
                          <a:pt x="75" y="0"/>
                          <a:pt x="75" y="0"/>
                          <a:pt x="75" y="0"/>
                        </a:cubicBezTo>
                        <a:cubicBezTo>
                          <a:pt x="80" y="0"/>
                          <a:pt x="83" y="3"/>
                          <a:pt x="83" y="8"/>
                        </a:cubicBezTo>
                        <a:cubicBezTo>
                          <a:pt x="83" y="75"/>
                          <a:pt x="83" y="75"/>
                          <a:pt x="83" y="75"/>
                        </a:cubicBezTo>
                        <a:cubicBezTo>
                          <a:pt x="83" y="79"/>
                          <a:pt x="80" y="83"/>
                          <a:pt x="75" y="83"/>
                        </a:cubicBez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70975" tIns="35500" rIns="70975" bIns="355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Quattrocento Sans"/>
                      <a:buNone/>
                    </a:pPr>
                    <a:endParaRPr sz="900" b="0" i="0" u="none" strike="noStrike" cap="none">
                      <a:solidFill>
                        <a:srgbClr val="50505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64" name="Google Shape;6064;p200"/>
                  <p:cNvCxnSpPr/>
                  <p:nvPr/>
                </p:nvCxnSpPr>
                <p:spPr>
                  <a:xfrm>
                    <a:off x="7709206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5" name="Google Shape;6065;p200"/>
                  <p:cNvCxnSpPr/>
                  <p:nvPr/>
                </p:nvCxnSpPr>
                <p:spPr>
                  <a:xfrm>
                    <a:off x="7742796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6" name="Google Shape;6066;p200"/>
                  <p:cNvCxnSpPr/>
                  <p:nvPr/>
                </p:nvCxnSpPr>
                <p:spPr>
                  <a:xfrm>
                    <a:off x="7778625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7" name="Google Shape;6067;p200"/>
                  <p:cNvCxnSpPr/>
                  <p:nvPr/>
                </p:nvCxnSpPr>
                <p:spPr>
                  <a:xfrm>
                    <a:off x="7812215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8" name="Google Shape;6068;p200"/>
                  <p:cNvCxnSpPr/>
                  <p:nvPr/>
                </p:nvCxnSpPr>
                <p:spPr>
                  <a:xfrm>
                    <a:off x="7846924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9" name="Google Shape;6069;p200"/>
                  <p:cNvCxnSpPr/>
                  <p:nvPr/>
                </p:nvCxnSpPr>
                <p:spPr>
                  <a:xfrm rot="10800000">
                    <a:off x="7882604" y="3060542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0" name="Google Shape;6070;p200"/>
                  <p:cNvCxnSpPr/>
                  <p:nvPr/>
                </p:nvCxnSpPr>
                <p:spPr>
                  <a:xfrm rot="10800000">
                    <a:off x="7882604" y="309637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1" name="Google Shape;6071;p200"/>
                  <p:cNvCxnSpPr/>
                  <p:nvPr/>
                </p:nvCxnSpPr>
                <p:spPr>
                  <a:xfrm rot="10800000">
                    <a:off x="7882604" y="312996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2" name="Google Shape;6072;p200"/>
                  <p:cNvCxnSpPr/>
                  <p:nvPr/>
                </p:nvCxnSpPr>
                <p:spPr>
                  <a:xfrm rot="10800000">
                    <a:off x="7882604" y="316467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3" name="Google Shape;6073;p200"/>
                  <p:cNvCxnSpPr/>
                  <p:nvPr/>
                </p:nvCxnSpPr>
                <p:spPr>
                  <a:xfrm rot="10800000">
                    <a:off x="7882604" y="320050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4" name="Google Shape;6074;p200"/>
                  <p:cNvCxnSpPr/>
                  <p:nvPr/>
                </p:nvCxnSpPr>
                <p:spPr>
                  <a:xfrm rot="10800000">
                    <a:off x="7642997" y="3060542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5" name="Google Shape;6075;p200"/>
                  <p:cNvCxnSpPr/>
                  <p:nvPr/>
                </p:nvCxnSpPr>
                <p:spPr>
                  <a:xfrm rot="10800000">
                    <a:off x="7642997" y="309637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6" name="Google Shape;6076;p200"/>
                  <p:cNvCxnSpPr/>
                  <p:nvPr/>
                </p:nvCxnSpPr>
                <p:spPr>
                  <a:xfrm rot="10800000">
                    <a:off x="7642997" y="312996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7" name="Google Shape;6077;p200"/>
                  <p:cNvCxnSpPr/>
                  <p:nvPr/>
                </p:nvCxnSpPr>
                <p:spPr>
                  <a:xfrm rot="10800000">
                    <a:off x="7642997" y="316467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8" name="Google Shape;6078;p200"/>
                  <p:cNvCxnSpPr/>
                  <p:nvPr/>
                </p:nvCxnSpPr>
                <p:spPr>
                  <a:xfrm rot="10800000">
                    <a:off x="7642997" y="320050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9" name="Google Shape;6079;p200"/>
                  <p:cNvCxnSpPr/>
                  <p:nvPr/>
                </p:nvCxnSpPr>
                <p:spPr>
                  <a:xfrm>
                    <a:off x="7709206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0" name="Google Shape;6080;p200"/>
                  <p:cNvCxnSpPr/>
                  <p:nvPr/>
                </p:nvCxnSpPr>
                <p:spPr>
                  <a:xfrm>
                    <a:off x="7742796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1" name="Google Shape;6081;p200"/>
                  <p:cNvCxnSpPr/>
                  <p:nvPr/>
                </p:nvCxnSpPr>
                <p:spPr>
                  <a:xfrm>
                    <a:off x="7778625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2" name="Google Shape;6082;p200"/>
                  <p:cNvCxnSpPr/>
                  <p:nvPr/>
                </p:nvCxnSpPr>
                <p:spPr>
                  <a:xfrm>
                    <a:off x="7812215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3" name="Google Shape;6083;p200"/>
                  <p:cNvCxnSpPr/>
                  <p:nvPr/>
                </p:nvCxnSpPr>
                <p:spPr>
                  <a:xfrm>
                    <a:off x="7846924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6084" name="Google Shape;6084;p200"/>
                <p:cNvSpPr/>
                <p:nvPr/>
              </p:nvSpPr>
              <p:spPr>
                <a:xfrm>
                  <a:off x="9481991" y="4577402"/>
                  <a:ext cx="145974" cy="242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0" h="3750" extrusionOk="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</p:grpSp>
      <p:grpSp>
        <p:nvGrpSpPr>
          <p:cNvPr id="6085" name="Google Shape;6085;p200"/>
          <p:cNvGrpSpPr/>
          <p:nvPr/>
        </p:nvGrpSpPr>
        <p:grpSpPr>
          <a:xfrm>
            <a:off x="6216273" y="2413998"/>
            <a:ext cx="1861186" cy="2616826"/>
            <a:chOff x="6341195" y="2462007"/>
            <a:chExt cx="1898588" cy="2668869"/>
          </a:xfrm>
        </p:grpSpPr>
        <p:grpSp>
          <p:nvGrpSpPr>
            <p:cNvPr id="6086" name="Google Shape;6086;p200"/>
            <p:cNvGrpSpPr/>
            <p:nvPr/>
          </p:nvGrpSpPr>
          <p:grpSpPr>
            <a:xfrm>
              <a:off x="6341195" y="2462007"/>
              <a:ext cx="1898588" cy="2668869"/>
              <a:chOff x="5221432" y="2462007"/>
              <a:chExt cx="2015700" cy="2668869"/>
            </a:xfrm>
          </p:grpSpPr>
          <p:sp>
            <p:nvSpPr>
              <p:cNvPr id="6087" name="Google Shape;6087;p200"/>
              <p:cNvSpPr txBox="1"/>
              <p:nvPr/>
            </p:nvSpPr>
            <p:spPr>
              <a:xfrm>
                <a:off x="5385314" y="2462007"/>
                <a:ext cx="1672800" cy="4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Image Registry</a:t>
                </a:r>
                <a:endParaRPr sz="1400" dirty="0"/>
              </a:p>
            </p:txBody>
          </p:sp>
          <p:sp>
            <p:nvSpPr>
              <p:cNvPr id="6088" name="Google Shape;6088;p200"/>
              <p:cNvSpPr txBox="1"/>
              <p:nvPr/>
            </p:nvSpPr>
            <p:spPr>
              <a:xfrm>
                <a:off x="5221432" y="4544676"/>
                <a:ext cx="2015700" cy="58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Create &amp; </a:t>
                </a:r>
                <a:b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Register Image</a:t>
                </a:r>
                <a:endParaRPr sz="1400"/>
              </a:p>
            </p:txBody>
          </p:sp>
          <p:grpSp>
            <p:nvGrpSpPr>
              <p:cNvPr id="6089" name="Google Shape;6089;p200"/>
              <p:cNvGrpSpPr/>
              <p:nvPr/>
            </p:nvGrpSpPr>
            <p:grpSpPr>
              <a:xfrm>
                <a:off x="5455197" y="2606982"/>
                <a:ext cx="1548168" cy="2411700"/>
                <a:chOff x="3345873" y="2606982"/>
                <a:chExt cx="1674600" cy="2411700"/>
              </a:xfrm>
            </p:grpSpPr>
            <p:sp>
              <p:nvSpPr>
                <p:cNvPr id="6090" name="Google Shape;6090;p200"/>
                <p:cNvSpPr/>
                <p:nvPr/>
              </p:nvSpPr>
              <p:spPr>
                <a:xfrm>
                  <a:off x="3347604" y="2606982"/>
                  <a:ext cx="1672799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6091" name="Google Shape;6091;p200"/>
                <p:cNvCxnSpPr/>
                <p:nvPr/>
              </p:nvCxnSpPr>
              <p:spPr>
                <a:xfrm>
                  <a:off x="3345873" y="3002973"/>
                  <a:ext cx="1674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6092" name="Google Shape;6092;p200"/>
            <p:cNvGrpSpPr/>
            <p:nvPr/>
          </p:nvGrpSpPr>
          <p:grpSpPr>
            <a:xfrm>
              <a:off x="6826676" y="3535679"/>
              <a:ext cx="1035834" cy="684787"/>
              <a:chOff x="5429065" y="4114800"/>
              <a:chExt cx="689178" cy="455614"/>
            </a:xfrm>
          </p:grpSpPr>
          <p:sp>
            <p:nvSpPr>
              <p:cNvPr id="6093" name="Google Shape;6093;p200"/>
              <p:cNvSpPr/>
              <p:nvPr/>
            </p:nvSpPr>
            <p:spPr>
              <a:xfrm>
                <a:off x="5429065" y="4114800"/>
                <a:ext cx="689178" cy="455614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643" extrusionOk="0">
                    <a:moveTo>
                      <a:pt x="524" y="203"/>
                    </a:moveTo>
                    <a:cubicBezTo>
                      <a:pt x="627" y="203"/>
                      <a:pt x="627" y="203"/>
                      <a:pt x="627" y="203"/>
                    </a:cubicBezTo>
                    <a:cubicBezTo>
                      <a:pt x="627" y="307"/>
                      <a:pt x="627" y="307"/>
                      <a:pt x="627" y="307"/>
                    </a:cubicBezTo>
                    <a:cubicBezTo>
                      <a:pt x="678" y="307"/>
                      <a:pt x="678" y="307"/>
                      <a:pt x="678" y="307"/>
                    </a:cubicBezTo>
                    <a:cubicBezTo>
                      <a:pt x="702" y="307"/>
                      <a:pt x="727" y="303"/>
                      <a:pt x="750" y="295"/>
                    </a:cubicBezTo>
                    <a:cubicBezTo>
                      <a:pt x="761" y="291"/>
                      <a:pt x="773" y="286"/>
                      <a:pt x="784" y="280"/>
                    </a:cubicBezTo>
                    <a:cubicBezTo>
                      <a:pt x="770" y="261"/>
                      <a:pt x="762" y="237"/>
                      <a:pt x="760" y="214"/>
                    </a:cubicBezTo>
                    <a:cubicBezTo>
                      <a:pt x="757" y="182"/>
                      <a:pt x="764" y="141"/>
                      <a:pt x="785" y="116"/>
                    </a:cubicBezTo>
                    <a:cubicBezTo>
                      <a:pt x="796" y="104"/>
                      <a:pt x="796" y="104"/>
                      <a:pt x="796" y="104"/>
                    </a:cubicBezTo>
                    <a:cubicBezTo>
                      <a:pt x="809" y="114"/>
                      <a:pt x="809" y="114"/>
                      <a:pt x="809" y="114"/>
                    </a:cubicBezTo>
                    <a:cubicBezTo>
                      <a:pt x="841" y="140"/>
                      <a:pt x="868" y="176"/>
                      <a:pt x="873" y="217"/>
                    </a:cubicBezTo>
                    <a:cubicBezTo>
                      <a:pt x="912" y="205"/>
                      <a:pt x="958" y="208"/>
                      <a:pt x="992" y="228"/>
                    </a:cubicBezTo>
                    <a:cubicBezTo>
                      <a:pt x="1006" y="236"/>
                      <a:pt x="1006" y="236"/>
                      <a:pt x="1006" y="236"/>
                    </a:cubicBezTo>
                    <a:cubicBezTo>
                      <a:pt x="999" y="250"/>
                      <a:pt x="999" y="250"/>
                      <a:pt x="999" y="250"/>
                    </a:cubicBezTo>
                    <a:cubicBezTo>
                      <a:pt x="970" y="306"/>
                      <a:pt x="909" y="324"/>
                      <a:pt x="850" y="320"/>
                    </a:cubicBezTo>
                    <a:cubicBezTo>
                      <a:pt x="761" y="539"/>
                      <a:pt x="568" y="643"/>
                      <a:pt x="334" y="643"/>
                    </a:cubicBezTo>
                    <a:cubicBezTo>
                      <a:pt x="213" y="643"/>
                      <a:pt x="102" y="598"/>
                      <a:pt x="39" y="492"/>
                    </a:cubicBezTo>
                    <a:cubicBezTo>
                      <a:pt x="38" y="490"/>
                      <a:pt x="38" y="490"/>
                      <a:pt x="38" y="490"/>
                    </a:cubicBezTo>
                    <a:cubicBezTo>
                      <a:pt x="29" y="472"/>
                      <a:pt x="29" y="472"/>
                      <a:pt x="29" y="472"/>
                    </a:cubicBezTo>
                    <a:cubicBezTo>
                      <a:pt x="8" y="425"/>
                      <a:pt x="0" y="373"/>
                      <a:pt x="5" y="322"/>
                    </a:cubicBezTo>
                    <a:cubicBezTo>
                      <a:pt x="7" y="307"/>
                      <a:pt x="7" y="307"/>
                      <a:pt x="7" y="307"/>
                    </a:cubicBezTo>
                    <a:cubicBezTo>
                      <a:pt x="94" y="307"/>
                      <a:pt x="94" y="307"/>
                      <a:pt x="94" y="307"/>
                    </a:cubicBezTo>
                    <a:cubicBezTo>
                      <a:pt x="94" y="203"/>
                      <a:pt x="94" y="203"/>
                      <a:pt x="94" y="203"/>
                    </a:cubicBezTo>
                    <a:cubicBezTo>
                      <a:pt x="197" y="203"/>
                      <a:pt x="197" y="203"/>
                      <a:pt x="197" y="203"/>
                    </a:cubicBezTo>
                    <a:cubicBezTo>
                      <a:pt x="197" y="102"/>
                      <a:pt x="197" y="102"/>
                      <a:pt x="197" y="102"/>
                    </a:cubicBezTo>
                    <a:cubicBezTo>
                      <a:pt x="401" y="102"/>
                      <a:pt x="401" y="102"/>
                      <a:pt x="401" y="102"/>
                    </a:cubicBezTo>
                    <a:cubicBezTo>
                      <a:pt x="401" y="0"/>
                      <a:pt x="401" y="0"/>
                      <a:pt x="401" y="0"/>
                    </a:cubicBezTo>
                    <a:cubicBezTo>
                      <a:pt x="524" y="0"/>
                      <a:pt x="524" y="0"/>
                      <a:pt x="524" y="0"/>
                    </a:cubicBezTo>
                    <a:lnTo>
                      <a:pt x="524" y="2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4" name="Google Shape;6094;p200"/>
              <p:cNvSpPr/>
              <p:nvPr/>
            </p:nvSpPr>
            <p:spPr>
              <a:xfrm>
                <a:off x="5505641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5" name="Google Shape;6095;p200"/>
              <p:cNvSpPr/>
              <p:nvPr/>
            </p:nvSpPr>
            <p:spPr>
              <a:xfrm>
                <a:off x="5576090" y="4197350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6" name="Google Shape;6096;p200"/>
              <p:cNvSpPr/>
              <p:nvPr/>
            </p:nvSpPr>
            <p:spPr>
              <a:xfrm>
                <a:off x="5576090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7" name="Google Shape;6097;p200"/>
              <p:cNvSpPr/>
              <p:nvPr/>
            </p:nvSpPr>
            <p:spPr>
              <a:xfrm>
                <a:off x="5646539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8" name="Google Shape;6098;p200"/>
              <p:cNvSpPr/>
              <p:nvPr/>
            </p:nvSpPr>
            <p:spPr>
              <a:xfrm>
                <a:off x="5646539" y="4197350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9" name="Google Shape;6099;p200"/>
              <p:cNvSpPr/>
              <p:nvPr/>
            </p:nvSpPr>
            <p:spPr>
              <a:xfrm>
                <a:off x="5716989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0" name="Google Shape;6100;p200"/>
              <p:cNvSpPr/>
              <p:nvPr/>
            </p:nvSpPr>
            <p:spPr>
              <a:xfrm>
                <a:off x="5716989" y="4197350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1" name="Google Shape;6101;p200"/>
              <p:cNvSpPr/>
              <p:nvPr/>
            </p:nvSpPr>
            <p:spPr>
              <a:xfrm>
                <a:off x="5716989" y="4125913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2" name="Google Shape;6102;p200"/>
              <p:cNvSpPr/>
              <p:nvPr/>
            </p:nvSpPr>
            <p:spPr>
              <a:xfrm>
                <a:off x="5787438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3" name="Google Shape;6103;p200"/>
              <p:cNvSpPr/>
              <p:nvPr/>
            </p:nvSpPr>
            <p:spPr>
              <a:xfrm>
                <a:off x="5615909" y="4433888"/>
                <a:ext cx="33600" cy="33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4" name="Google Shape;6104;p200"/>
              <p:cNvSpPr/>
              <p:nvPr/>
            </p:nvSpPr>
            <p:spPr>
              <a:xfrm>
                <a:off x="5622035" y="4438650"/>
                <a:ext cx="24504" cy="23813"/>
              </a:xfrm>
              <a:custGeom>
                <a:avLst/>
                <a:gdLst/>
                <a:ahLst/>
                <a:cxnLst/>
                <a:rect l="l" t="t" r="r" b="b"/>
                <a:pathLst>
                  <a:path w="35" h="34" extrusionOk="0">
                    <a:moveTo>
                      <a:pt x="18" y="0"/>
                    </a:moveTo>
                    <a:cubicBezTo>
                      <a:pt x="20" y="0"/>
                      <a:pt x="22" y="0"/>
                      <a:pt x="24" y="1"/>
                    </a:cubicBezTo>
                    <a:cubicBezTo>
                      <a:pt x="22" y="2"/>
                      <a:pt x="21" y="4"/>
                      <a:pt x="21" y="7"/>
                    </a:cubicBezTo>
                    <a:cubicBezTo>
                      <a:pt x="21" y="11"/>
                      <a:pt x="24" y="14"/>
                      <a:pt x="28" y="14"/>
                    </a:cubicBezTo>
                    <a:cubicBezTo>
                      <a:pt x="30" y="14"/>
                      <a:pt x="33" y="13"/>
                      <a:pt x="34" y="10"/>
                    </a:cubicBezTo>
                    <a:cubicBezTo>
                      <a:pt x="35" y="12"/>
                      <a:pt x="35" y="15"/>
                      <a:pt x="35" y="17"/>
                    </a:cubicBezTo>
                    <a:cubicBezTo>
                      <a:pt x="35" y="27"/>
                      <a:pt x="28" y="34"/>
                      <a:pt x="18" y="34"/>
                    </a:cubicBezTo>
                    <a:cubicBezTo>
                      <a:pt x="8" y="34"/>
                      <a:pt x="0" y="27"/>
                      <a:pt x="0" y="17"/>
                    </a:cubicBezTo>
                    <a:cubicBezTo>
                      <a:pt x="0" y="7"/>
                      <a:pt x="8" y="0"/>
                      <a:pt x="18" y="0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5" name="Google Shape;6105;p200"/>
              <p:cNvSpPr/>
              <p:nvPr/>
            </p:nvSpPr>
            <p:spPr>
              <a:xfrm>
                <a:off x="5487263" y="4479925"/>
                <a:ext cx="189907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10" extrusionOk="0">
                    <a:moveTo>
                      <a:pt x="279" y="110"/>
                    </a:moveTo>
                    <a:cubicBezTo>
                      <a:pt x="218" y="81"/>
                      <a:pt x="185" y="42"/>
                      <a:pt x="167" y="0"/>
                    </a:cubicBezTo>
                    <a:cubicBezTo>
                      <a:pt x="144" y="6"/>
                      <a:pt x="117" y="10"/>
                      <a:pt x="85" y="12"/>
                    </a:cubicBezTo>
                    <a:cubicBezTo>
                      <a:pt x="74" y="13"/>
                      <a:pt x="61" y="13"/>
                      <a:pt x="48" y="13"/>
                    </a:cubicBezTo>
                    <a:cubicBezTo>
                      <a:pt x="33" y="13"/>
                      <a:pt x="17" y="13"/>
                      <a:pt x="0" y="12"/>
                    </a:cubicBezTo>
                    <a:cubicBezTo>
                      <a:pt x="56" y="67"/>
                      <a:pt x="124" y="109"/>
                      <a:pt x="251" y="110"/>
                    </a:cubicBezTo>
                    <a:cubicBezTo>
                      <a:pt x="260" y="110"/>
                      <a:pt x="270" y="110"/>
                      <a:pt x="279" y="1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6106" name="Google Shape;6106;p200"/>
          <p:cNvGrpSpPr/>
          <p:nvPr/>
        </p:nvGrpSpPr>
        <p:grpSpPr>
          <a:xfrm>
            <a:off x="4401576" y="2509581"/>
            <a:ext cx="1861186" cy="2466795"/>
            <a:chOff x="4646154" y="2559491"/>
            <a:chExt cx="1898588" cy="2515854"/>
          </a:xfrm>
        </p:grpSpPr>
        <p:grpSp>
          <p:nvGrpSpPr>
            <p:cNvPr id="6107" name="Google Shape;6107;p200"/>
            <p:cNvGrpSpPr/>
            <p:nvPr/>
          </p:nvGrpSpPr>
          <p:grpSpPr>
            <a:xfrm>
              <a:off x="4646154" y="2559491"/>
              <a:ext cx="1898588" cy="2515854"/>
              <a:chOff x="5221432" y="2559491"/>
              <a:chExt cx="2015700" cy="2515854"/>
            </a:xfrm>
          </p:grpSpPr>
          <p:sp>
            <p:nvSpPr>
              <p:cNvPr id="6108" name="Google Shape;6108;p200"/>
              <p:cNvSpPr txBox="1"/>
              <p:nvPr/>
            </p:nvSpPr>
            <p:spPr>
              <a:xfrm>
                <a:off x="5392881" y="2559491"/>
                <a:ext cx="1672800" cy="4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Your IDE</a:t>
                </a:r>
                <a:endParaRPr sz="1400"/>
              </a:p>
            </p:txBody>
          </p:sp>
          <p:sp>
            <p:nvSpPr>
              <p:cNvPr id="6109" name="Google Shape;6109;p200"/>
              <p:cNvSpPr txBox="1"/>
              <p:nvPr/>
            </p:nvSpPr>
            <p:spPr>
              <a:xfrm>
                <a:off x="5221432" y="4634345"/>
                <a:ext cx="2015700" cy="44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Scoring File</a:t>
                </a:r>
                <a:endParaRPr sz="1400"/>
              </a:p>
            </p:txBody>
          </p:sp>
          <p:grpSp>
            <p:nvGrpSpPr>
              <p:cNvPr id="6110" name="Google Shape;6110;p200"/>
              <p:cNvGrpSpPr/>
              <p:nvPr/>
            </p:nvGrpSpPr>
            <p:grpSpPr>
              <a:xfrm>
                <a:off x="5455197" y="2606982"/>
                <a:ext cx="1548168" cy="2411700"/>
                <a:chOff x="3345873" y="2606982"/>
                <a:chExt cx="1674600" cy="2411700"/>
              </a:xfrm>
            </p:grpSpPr>
            <p:sp>
              <p:nvSpPr>
                <p:cNvPr id="6111" name="Google Shape;6111;p200"/>
                <p:cNvSpPr/>
                <p:nvPr/>
              </p:nvSpPr>
              <p:spPr>
                <a:xfrm>
                  <a:off x="3347603" y="2606982"/>
                  <a:ext cx="1672800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6112" name="Google Shape;6112;p200"/>
                <p:cNvCxnSpPr/>
                <p:nvPr/>
              </p:nvCxnSpPr>
              <p:spPr>
                <a:xfrm>
                  <a:off x="3345873" y="3002973"/>
                  <a:ext cx="1674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6113" name="Google Shape;6113;p200"/>
            <p:cNvGrpSpPr/>
            <p:nvPr/>
          </p:nvGrpSpPr>
          <p:grpSpPr>
            <a:xfrm>
              <a:off x="5350492" y="3600421"/>
              <a:ext cx="509721" cy="624257"/>
              <a:chOff x="965034" y="3437071"/>
              <a:chExt cx="528756" cy="647569"/>
            </a:xfrm>
          </p:grpSpPr>
          <p:grpSp>
            <p:nvGrpSpPr>
              <p:cNvPr id="6114" name="Google Shape;6114;p200"/>
              <p:cNvGrpSpPr/>
              <p:nvPr/>
            </p:nvGrpSpPr>
            <p:grpSpPr>
              <a:xfrm flipH="1">
                <a:off x="965034" y="3437071"/>
                <a:ext cx="528756" cy="647569"/>
                <a:chOff x="3004070" y="3685414"/>
                <a:chExt cx="403200" cy="493800"/>
              </a:xfrm>
            </p:grpSpPr>
            <p:sp>
              <p:nvSpPr>
                <p:cNvPr id="6115" name="Google Shape;6115;p200"/>
                <p:cNvSpPr/>
                <p:nvPr/>
              </p:nvSpPr>
              <p:spPr>
                <a:xfrm flipH="1">
                  <a:off x="3004070" y="3685414"/>
                  <a:ext cx="403200" cy="493800"/>
                </a:xfrm>
                <a:prstGeom prst="snip1Rect">
                  <a:avLst>
                    <a:gd name="adj" fmla="val 28736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116" name="Google Shape;6116;p200"/>
                <p:cNvSpPr/>
                <p:nvPr/>
              </p:nvSpPr>
              <p:spPr>
                <a:xfrm rot="8100000">
                  <a:off x="3012602" y="3733484"/>
                  <a:ext cx="159948" cy="81034"/>
                </a:xfrm>
                <a:prstGeom prst="triangle">
                  <a:avLst>
                    <a:gd name="adj" fmla="val 50000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6117" name="Google Shape;6117;p200"/>
              <p:cNvCxnSpPr/>
              <p:nvPr/>
            </p:nvCxnSpPr>
            <p:spPr>
              <a:xfrm>
                <a:off x="1047750" y="3578225"/>
                <a:ext cx="2160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18" name="Google Shape;6118;p200"/>
              <p:cNvCxnSpPr/>
              <p:nvPr/>
            </p:nvCxnSpPr>
            <p:spPr>
              <a:xfrm>
                <a:off x="1047750" y="3697817"/>
                <a:ext cx="3684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19" name="Google Shape;6119;p200"/>
              <p:cNvCxnSpPr/>
              <p:nvPr/>
            </p:nvCxnSpPr>
            <p:spPr>
              <a:xfrm>
                <a:off x="1047750" y="3817409"/>
                <a:ext cx="3684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20" name="Google Shape;6120;p200"/>
              <p:cNvCxnSpPr/>
              <p:nvPr/>
            </p:nvCxnSpPr>
            <p:spPr>
              <a:xfrm>
                <a:off x="1047750" y="3937000"/>
                <a:ext cx="3684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121" name="Google Shape;6121;p200"/>
          <p:cNvGrpSpPr/>
          <p:nvPr/>
        </p:nvGrpSpPr>
        <p:grpSpPr>
          <a:xfrm>
            <a:off x="9782736" y="2413998"/>
            <a:ext cx="1861186" cy="2616826"/>
            <a:chOff x="9979329" y="2462007"/>
            <a:chExt cx="1898588" cy="2668869"/>
          </a:xfrm>
        </p:grpSpPr>
        <p:grpSp>
          <p:nvGrpSpPr>
            <p:cNvPr id="6122" name="Google Shape;6122;p200"/>
            <p:cNvGrpSpPr/>
            <p:nvPr/>
          </p:nvGrpSpPr>
          <p:grpSpPr>
            <a:xfrm>
              <a:off x="9979329" y="2462007"/>
              <a:ext cx="1898588" cy="2668869"/>
              <a:chOff x="5221432" y="2462007"/>
              <a:chExt cx="2015700" cy="2668869"/>
            </a:xfrm>
          </p:grpSpPr>
          <p:sp>
            <p:nvSpPr>
              <p:cNvPr id="6123" name="Google Shape;6123;p200"/>
              <p:cNvSpPr txBox="1"/>
              <p:nvPr/>
            </p:nvSpPr>
            <p:spPr>
              <a:xfrm>
                <a:off x="5385016" y="2462007"/>
                <a:ext cx="1672800" cy="4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Image Registry</a:t>
                </a:r>
                <a:endParaRPr sz="1400" dirty="0"/>
              </a:p>
            </p:txBody>
          </p:sp>
          <p:sp>
            <p:nvSpPr>
              <p:cNvPr id="6124" name="Google Shape;6124;p200"/>
              <p:cNvSpPr txBox="1"/>
              <p:nvPr/>
            </p:nvSpPr>
            <p:spPr>
              <a:xfrm>
                <a:off x="5221432" y="4544676"/>
                <a:ext cx="2015700" cy="58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Deployment &amp; Model Monitoring</a:t>
                </a:r>
                <a:endParaRPr sz="1400"/>
              </a:p>
            </p:txBody>
          </p:sp>
          <p:grpSp>
            <p:nvGrpSpPr>
              <p:cNvPr id="6125" name="Google Shape;6125;p200"/>
              <p:cNvGrpSpPr/>
              <p:nvPr/>
            </p:nvGrpSpPr>
            <p:grpSpPr>
              <a:xfrm>
                <a:off x="5455197" y="2606983"/>
                <a:ext cx="1548168" cy="2411700"/>
                <a:chOff x="3345873" y="2606983"/>
                <a:chExt cx="1674600" cy="2411700"/>
              </a:xfrm>
            </p:grpSpPr>
            <p:sp>
              <p:nvSpPr>
                <p:cNvPr id="6126" name="Google Shape;6126;p200"/>
                <p:cNvSpPr/>
                <p:nvPr/>
              </p:nvSpPr>
              <p:spPr>
                <a:xfrm>
                  <a:off x="3347605" y="2606983"/>
                  <a:ext cx="1672799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6127" name="Google Shape;6127;p200"/>
                <p:cNvCxnSpPr/>
                <p:nvPr/>
              </p:nvCxnSpPr>
              <p:spPr>
                <a:xfrm>
                  <a:off x="3345873" y="3002973"/>
                  <a:ext cx="1674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6128" name="Google Shape;6128;p200"/>
            <p:cNvSpPr/>
            <p:nvPr/>
          </p:nvSpPr>
          <p:spPr>
            <a:xfrm>
              <a:off x="10547588" y="3559464"/>
              <a:ext cx="623714" cy="598257"/>
            </a:xfrm>
            <a:custGeom>
              <a:avLst/>
              <a:gdLst/>
              <a:ahLst/>
              <a:cxnLst/>
              <a:rect l="l" t="t" r="r" b="b"/>
              <a:pathLst>
                <a:path w="509154" h="488373" extrusionOk="0">
                  <a:moveTo>
                    <a:pt x="0" y="0"/>
                  </a:moveTo>
                  <a:lnTo>
                    <a:pt x="0" y="488373"/>
                  </a:lnTo>
                  <a:lnTo>
                    <a:pt x="509154" y="488373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9" name="Google Shape;6129;p200"/>
            <p:cNvSpPr/>
            <p:nvPr/>
          </p:nvSpPr>
          <p:spPr>
            <a:xfrm>
              <a:off x="10547588" y="3596957"/>
              <a:ext cx="617324" cy="560071"/>
            </a:xfrm>
            <a:custGeom>
              <a:avLst/>
              <a:gdLst/>
              <a:ahLst/>
              <a:cxnLst/>
              <a:rect l="l" t="t" r="r" b="b"/>
              <a:pathLst>
                <a:path w="540327" h="415637" extrusionOk="0">
                  <a:moveTo>
                    <a:pt x="0" y="415637"/>
                  </a:moveTo>
                  <a:lnTo>
                    <a:pt x="166254" y="176646"/>
                  </a:lnTo>
                  <a:lnTo>
                    <a:pt x="311727" y="332509"/>
                  </a:lnTo>
                  <a:lnTo>
                    <a:pt x="540327" y="0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130" name="Google Shape;6130;p200"/>
          <p:cNvGrpSpPr/>
          <p:nvPr/>
        </p:nvGrpSpPr>
        <p:grpSpPr>
          <a:xfrm>
            <a:off x="1822459" y="2293814"/>
            <a:ext cx="826028" cy="3418905"/>
            <a:chOff x="1859083" y="2339433"/>
            <a:chExt cx="842628" cy="3486900"/>
          </a:xfrm>
        </p:grpSpPr>
        <p:sp>
          <p:nvSpPr>
            <p:cNvPr id="6131" name="Google Shape;6131;p200"/>
            <p:cNvSpPr/>
            <p:nvPr/>
          </p:nvSpPr>
          <p:spPr>
            <a:xfrm>
              <a:off x="1859083" y="2339433"/>
              <a:ext cx="152400" cy="34869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132" name="Google Shape;6132;p200"/>
            <p:cNvCxnSpPr/>
            <p:nvPr/>
          </p:nvCxnSpPr>
          <p:spPr>
            <a:xfrm>
              <a:off x="2011411" y="4023870"/>
              <a:ext cx="6903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6133" name="Google Shape;6133;p200"/>
          <p:cNvCxnSpPr/>
          <p:nvPr/>
        </p:nvCxnSpPr>
        <p:spPr>
          <a:xfrm>
            <a:off x="4405264" y="3787843"/>
            <a:ext cx="0" cy="315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34" name="Google Shape;6134;p200"/>
          <p:cNvCxnSpPr/>
          <p:nvPr/>
        </p:nvCxnSpPr>
        <p:spPr>
          <a:xfrm>
            <a:off x="4405228" y="3787829"/>
            <a:ext cx="0" cy="315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35" name="Google Shape;6135;p200"/>
          <p:cNvCxnSpPr/>
          <p:nvPr/>
        </p:nvCxnSpPr>
        <p:spPr>
          <a:xfrm>
            <a:off x="6047356" y="3945329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6136" name="Google Shape;6136;p200"/>
          <p:cNvGrpSpPr/>
          <p:nvPr/>
        </p:nvGrpSpPr>
        <p:grpSpPr>
          <a:xfrm>
            <a:off x="7860241" y="2832006"/>
            <a:ext cx="472014" cy="1883737"/>
            <a:chOff x="8018200" y="2888329"/>
            <a:chExt cx="481500" cy="1921200"/>
          </a:xfrm>
        </p:grpSpPr>
        <p:sp>
          <p:nvSpPr>
            <p:cNvPr id="6137" name="Google Shape;6137;p200"/>
            <p:cNvSpPr/>
            <p:nvPr/>
          </p:nvSpPr>
          <p:spPr>
            <a:xfrm rot="10800000">
              <a:off x="8287149" y="2888329"/>
              <a:ext cx="209400" cy="19212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138" name="Google Shape;6138;p200"/>
            <p:cNvCxnSpPr/>
            <p:nvPr/>
          </p:nvCxnSpPr>
          <p:spPr>
            <a:xfrm>
              <a:off x="8018200" y="4023870"/>
              <a:ext cx="48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139" name="Google Shape;6139;p200"/>
          <p:cNvGrpSpPr/>
          <p:nvPr/>
        </p:nvGrpSpPr>
        <p:grpSpPr>
          <a:xfrm>
            <a:off x="9418732" y="2832006"/>
            <a:ext cx="472014" cy="1883737"/>
            <a:chOff x="9608009" y="2888329"/>
            <a:chExt cx="481500" cy="1921200"/>
          </a:xfrm>
        </p:grpSpPr>
        <p:sp>
          <p:nvSpPr>
            <p:cNvPr id="6140" name="Google Shape;6140;p200"/>
            <p:cNvSpPr/>
            <p:nvPr/>
          </p:nvSpPr>
          <p:spPr>
            <a:xfrm rot="10800000">
              <a:off x="9876958" y="2888329"/>
              <a:ext cx="209400" cy="19212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141" name="Google Shape;6141;p200"/>
            <p:cNvCxnSpPr/>
            <p:nvPr/>
          </p:nvCxnSpPr>
          <p:spPr>
            <a:xfrm>
              <a:off x="9608009" y="4023870"/>
              <a:ext cx="48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Google Shape;6147;p201"/>
          <p:cNvSpPr txBox="1">
            <a:spLocks noGrp="1"/>
          </p:cNvSpPr>
          <p:nvPr>
            <p:ph type="title"/>
          </p:nvPr>
        </p:nvSpPr>
        <p:spPr>
          <a:xfrm>
            <a:off x="228600" y="82550"/>
            <a:ext cx="9828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Deployments to Compute Targets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8" name="Google Shape;6148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2275"/>
            <a:ext cx="11887199" cy="383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Google Shape;6153;p202"/>
          <p:cNvSpPr txBox="1">
            <a:spLocks noGrp="1"/>
          </p:cNvSpPr>
          <p:nvPr>
            <p:ph type="title"/>
          </p:nvPr>
        </p:nvSpPr>
        <p:spPr>
          <a:xfrm>
            <a:off x="585225" y="2811247"/>
            <a:ext cx="6400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Tool Agnostic Python SDK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9" name="Google Shape;6159;p203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Tool Agnostic Python SDK</a:t>
            </a:r>
            <a:br>
              <a:rPr lang="en-US" sz="4500" b="1">
                <a:latin typeface="Calibri"/>
                <a:ea typeface="Calibri"/>
                <a:cs typeface="Calibri"/>
                <a:sym typeface="Calibri"/>
              </a:rPr>
            </a:b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60" name="Google Shape;6160;p203"/>
          <p:cNvGrpSpPr/>
          <p:nvPr/>
        </p:nvGrpSpPr>
        <p:grpSpPr>
          <a:xfrm>
            <a:off x="6942524" y="2154634"/>
            <a:ext cx="590142" cy="466595"/>
            <a:chOff x="967154" y="1481462"/>
            <a:chExt cx="5331000" cy="4214950"/>
          </a:xfrm>
        </p:grpSpPr>
        <p:cxnSp>
          <p:nvCxnSpPr>
            <p:cNvPr id="6161" name="Google Shape;6161;p203"/>
            <p:cNvCxnSpPr/>
            <p:nvPr/>
          </p:nvCxnSpPr>
          <p:spPr>
            <a:xfrm>
              <a:off x="967154" y="5696412"/>
              <a:ext cx="53310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162" name="Google Shape;6162;p203"/>
            <p:cNvSpPr/>
            <p:nvPr/>
          </p:nvSpPr>
          <p:spPr>
            <a:xfrm>
              <a:off x="1286608" y="2696308"/>
              <a:ext cx="2793000" cy="30000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3" name="Google Shape;6163;p203"/>
            <p:cNvSpPr/>
            <p:nvPr/>
          </p:nvSpPr>
          <p:spPr>
            <a:xfrm>
              <a:off x="2225919" y="4700954"/>
              <a:ext cx="914400" cy="9954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4" name="Google Shape;6164;p203"/>
            <p:cNvSpPr/>
            <p:nvPr/>
          </p:nvSpPr>
          <p:spPr>
            <a:xfrm>
              <a:off x="3301093" y="1481462"/>
              <a:ext cx="2669594" cy="4214948"/>
            </a:xfrm>
            <a:custGeom>
              <a:avLst/>
              <a:gdLst/>
              <a:ahLst/>
              <a:cxnLst/>
              <a:rect l="l" t="t" r="r" b="b"/>
              <a:pathLst>
                <a:path w="2662937" h="4214948" extrusionOk="0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5" name="Google Shape;6165;p203"/>
            <p:cNvSpPr/>
            <p:nvPr/>
          </p:nvSpPr>
          <p:spPr>
            <a:xfrm>
              <a:off x="4427765" y="4700955"/>
              <a:ext cx="647700" cy="993600"/>
            </a:xfrm>
            <a:custGeom>
              <a:avLst/>
              <a:gdLst/>
              <a:ahLst/>
              <a:cxnLst/>
              <a:rect l="l" t="t" r="r" b="b"/>
              <a:pathLst>
                <a:path w="647700" h="1831521" extrusionOk="0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166" name="Google Shape;6166;p203"/>
          <p:cNvGrpSpPr/>
          <p:nvPr/>
        </p:nvGrpSpPr>
        <p:grpSpPr>
          <a:xfrm>
            <a:off x="586390" y="4279639"/>
            <a:ext cx="493478" cy="502980"/>
            <a:chOff x="7158422" y="1607015"/>
            <a:chExt cx="2726400" cy="2778897"/>
          </a:xfrm>
        </p:grpSpPr>
        <p:sp>
          <p:nvSpPr>
            <p:cNvPr id="6167" name="Google Shape;6167;p203"/>
            <p:cNvSpPr/>
            <p:nvPr/>
          </p:nvSpPr>
          <p:spPr>
            <a:xfrm>
              <a:off x="7158422" y="29718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8" name="Google Shape;6168;p203"/>
            <p:cNvSpPr/>
            <p:nvPr/>
          </p:nvSpPr>
          <p:spPr>
            <a:xfrm>
              <a:off x="7158422" y="25214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Quattrocento Sans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9" name="Google Shape;6169;p203"/>
            <p:cNvSpPr/>
            <p:nvPr/>
          </p:nvSpPr>
          <p:spPr>
            <a:xfrm>
              <a:off x="7158422" y="20574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0" name="Google Shape;6170;p203"/>
            <p:cNvSpPr/>
            <p:nvPr/>
          </p:nvSpPr>
          <p:spPr>
            <a:xfrm>
              <a:off x="7158422" y="16070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Quattrocento Sans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171" name="Google Shape;6171;p203"/>
          <p:cNvGrpSpPr/>
          <p:nvPr/>
        </p:nvGrpSpPr>
        <p:grpSpPr>
          <a:xfrm>
            <a:off x="6862631" y="4184219"/>
            <a:ext cx="493074" cy="539869"/>
            <a:chOff x="2425447" y="576263"/>
            <a:chExt cx="886027" cy="969941"/>
          </a:xfrm>
        </p:grpSpPr>
        <p:grpSp>
          <p:nvGrpSpPr>
            <p:cNvPr id="6172" name="Google Shape;6172;p203"/>
            <p:cNvGrpSpPr/>
            <p:nvPr/>
          </p:nvGrpSpPr>
          <p:grpSpPr>
            <a:xfrm>
              <a:off x="2425447" y="660178"/>
              <a:ext cx="886027" cy="886027"/>
              <a:chOff x="2335756" y="3558618"/>
              <a:chExt cx="318600" cy="318600"/>
            </a:xfrm>
          </p:grpSpPr>
          <p:sp>
            <p:nvSpPr>
              <p:cNvPr id="6173" name="Google Shape;6173;p203"/>
              <p:cNvSpPr/>
              <p:nvPr/>
            </p:nvSpPr>
            <p:spPr>
              <a:xfrm>
                <a:off x="2498779" y="3603544"/>
                <a:ext cx="84252" cy="161002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79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46" y="279"/>
                    </a:lnTo>
                  </a:path>
                </a:pathLst>
              </a:cu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74" name="Google Shape;6174;p203"/>
              <p:cNvSpPr/>
              <p:nvPr/>
            </p:nvSpPr>
            <p:spPr>
              <a:xfrm>
                <a:off x="2335756" y="3558618"/>
                <a:ext cx="318600" cy="318600"/>
              </a:xfrm>
              <a:prstGeom prst="ellipse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cxnSp>
          <p:nvCxnSpPr>
            <p:cNvPr id="6175" name="Google Shape;6175;p203"/>
            <p:cNvCxnSpPr/>
            <p:nvPr/>
          </p:nvCxnSpPr>
          <p:spPr>
            <a:xfrm rot="10800000">
              <a:off x="2864677" y="577776"/>
              <a:ext cx="0" cy="858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76" name="Google Shape;6176;p203"/>
            <p:cNvCxnSpPr/>
            <p:nvPr/>
          </p:nvCxnSpPr>
          <p:spPr>
            <a:xfrm rot="10800000">
              <a:off x="2864714" y="533363"/>
              <a:ext cx="0" cy="858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177" name="Google Shape;6177;p203"/>
            <p:cNvSpPr/>
            <p:nvPr/>
          </p:nvSpPr>
          <p:spPr>
            <a:xfrm>
              <a:off x="2474216" y="708917"/>
              <a:ext cx="788700" cy="788700"/>
            </a:xfrm>
            <a:prstGeom prst="arc">
              <a:avLst>
                <a:gd name="adj1" fmla="val 16228449"/>
                <a:gd name="adj2" fmla="val 1639725"/>
              </a:avLst>
            </a:prstGeom>
            <a:noFill/>
            <a:ln w="12700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6178" name="Google Shape;6178;p203"/>
          <p:cNvCxnSpPr/>
          <p:nvPr/>
        </p:nvCxnSpPr>
        <p:spPr>
          <a:xfrm rot="10800000">
            <a:off x="7495626" y="2404393"/>
            <a:ext cx="358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6179" name="Google Shape;6179;p203"/>
          <p:cNvSpPr/>
          <p:nvPr/>
        </p:nvSpPr>
        <p:spPr>
          <a:xfrm>
            <a:off x="7913545" y="2220581"/>
            <a:ext cx="494095" cy="312385"/>
          </a:xfrm>
          <a:custGeom>
            <a:avLst/>
            <a:gdLst/>
            <a:ahLst/>
            <a:cxnLst/>
            <a:rect l="l" t="t" r="r" b="b"/>
            <a:pathLst>
              <a:path w="878391" h="545651" extrusionOk="0">
                <a:moveTo>
                  <a:pt x="526246" y="2823"/>
                </a:moveTo>
                <a:cubicBezTo>
                  <a:pt x="663881" y="24023"/>
                  <a:pt x="772336" y="152517"/>
                  <a:pt x="753083" y="285400"/>
                </a:cubicBezTo>
                <a:cubicBezTo>
                  <a:pt x="852208" y="299089"/>
                  <a:pt x="878212" y="375742"/>
                  <a:pt x="878391" y="414984"/>
                </a:cubicBezTo>
                <a:cubicBezTo>
                  <a:pt x="878627" y="466609"/>
                  <a:pt x="833938" y="546043"/>
                  <a:pt x="747725" y="545650"/>
                </a:cubicBezTo>
                <a:lnTo>
                  <a:pt x="190513" y="545650"/>
                </a:lnTo>
                <a:cubicBezTo>
                  <a:pt x="77130" y="544985"/>
                  <a:pt x="2268" y="445667"/>
                  <a:pt x="42" y="355179"/>
                </a:cubicBezTo>
                <a:cubicBezTo>
                  <a:pt x="-2184" y="264691"/>
                  <a:pt x="84465" y="123521"/>
                  <a:pt x="244362" y="173378"/>
                </a:cubicBezTo>
                <a:cubicBezTo>
                  <a:pt x="271526" y="75658"/>
                  <a:pt x="394045" y="-17540"/>
                  <a:pt x="526246" y="2823"/>
                </a:cubicBezTo>
                <a:close/>
              </a:path>
            </a:pathLst>
          </a:cu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5725" tIns="140600" rIns="175725" bIns="1406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80" name="Google Shape;6180;p203"/>
          <p:cNvSpPr/>
          <p:nvPr/>
        </p:nvSpPr>
        <p:spPr>
          <a:xfrm>
            <a:off x="426424" y="2754382"/>
            <a:ext cx="45681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 your favorite IDEs, editors, notebooks, and frameworks</a:t>
            </a:r>
            <a:endParaRPr sz="1400"/>
          </a:p>
        </p:txBody>
      </p:sp>
      <p:sp>
        <p:nvSpPr>
          <p:cNvPr id="6181" name="Google Shape;6181;p203"/>
          <p:cNvSpPr/>
          <p:nvPr/>
        </p:nvSpPr>
        <p:spPr>
          <a:xfrm>
            <a:off x="6841808" y="2679064"/>
            <a:ext cx="40422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Flexibility of your local environment or curated cloud environment</a:t>
            </a:r>
            <a:endParaRPr sz="1400"/>
          </a:p>
        </p:txBody>
      </p:sp>
      <p:sp>
        <p:nvSpPr>
          <p:cNvPr id="6182" name="Google Shape;6182;p203"/>
          <p:cNvSpPr/>
          <p:nvPr/>
        </p:nvSpPr>
        <p:spPr>
          <a:xfrm>
            <a:off x="426423" y="4805375"/>
            <a:ext cx="45681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Integrate with other services like </a:t>
            </a:r>
            <a:b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Databricks</a:t>
            </a:r>
            <a:endParaRPr sz="1400"/>
          </a:p>
        </p:txBody>
      </p:sp>
      <p:sp>
        <p:nvSpPr>
          <p:cNvPr id="6183" name="Google Shape;6183;p203"/>
          <p:cNvSpPr/>
          <p:nvPr/>
        </p:nvSpPr>
        <p:spPr>
          <a:xfrm>
            <a:off x="6841808" y="4805375"/>
            <a:ext cx="41937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Get started quickly without any complex pre-requisites</a:t>
            </a:r>
            <a:endParaRPr sz="1400"/>
          </a:p>
        </p:txBody>
      </p:sp>
      <p:sp>
        <p:nvSpPr>
          <p:cNvPr id="6184" name="Google Shape;6184;p203"/>
          <p:cNvSpPr/>
          <p:nvPr/>
        </p:nvSpPr>
        <p:spPr>
          <a:xfrm>
            <a:off x="489503" y="2474587"/>
            <a:ext cx="479100" cy="1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PyCharm</a:t>
            </a:r>
            <a:endParaRPr sz="1400"/>
          </a:p>
        </p:txBody>
      </p:sp>
      <p:sp>
        <p:nvSpPr>
          <p:cNvPr id="6185" name="Google Shape;6185;p203"/>
          <p:cNvSpPr/>
          <p:nvPr/>
        </p:nvSpPr>
        <p:spPr>
          <a:xfrm>
            <a:off x="1228724" y="2474587"/>
            <a:ext cx="394500" cy="1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Jupyter</a:t>
            </a:r>
            <a:endParaRPr sz="9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86" name="Google Shape;6186;p203"/>
          <p:cNvSpPr/>
          <p:nvPr/>
        </p:nvSpPr>
        <p:spPr>
          <a:xfrm>
            <a:off x="1845908" y="2479629"/>
            <a:ext cx="1006500" cy="1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Visual Studio Code</a:t>
            </a:r>
            <a:endParaRPr sz="1400"/>
          </a:p>
        </p:txBody>
      </p:sp>
      <p:pic>
        <p:nvPicPr>
          <p:cNvPr id="6187" name="Google Shape;6187;p203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085" y="2089761"/>
            <a:ext cx="287443" cy="30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8" name="Google Shape;6188;p203" descr="A picture containing vector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9468" y="2023943"/>
            <a:ext cx="349247" cy="399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9" name="Google Shape;6189;p203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85704" y="2072988"/>
            <a:ext cx="327980" cy="32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4" name="Google Shape;6194;p204"/>
          <p:cNvSpPr txBox="1">
            <a:spLocks noGrp="1"/>
          </p:cNvSpPr>
          <p:nvPr>
            <p:ph type="title"/>
          </p:nvPr>
        </p:nvSpPr>
        <p:spPr>
          <a:xfrm>
            <a:off x="585225" y="3130447"/>
            <a:ext cx="6400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Azure ML Service 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includes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DataPrep SDK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9" name="Google Shape;6199;p205"/>
          <p:cNvSpPr txBox="1">
            <a:spLocks noGrp="1"/>
          </p:cNvSpPr>
          <p:nvPr>
            <p:ph type="body" idx="1"/>
          </p:nvPr>
        </p:nvSpPr>
        <p:spPr>
          <a:xfrm>
            <a:off x="464427" y="1999917"/>
            <a:ext cx="5214900" cy="3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94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Understanding the semantics of data is difficult and time-consuming </a:t>
            </a:r>
            <a:endParaRPr dirty="0"/>
          </a:p>
          <a:p>
            <a:pPr marL="279400" lvl="0" indent="-2794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Merging data from different sources is a manual process </a:t>
            </a:r>
            <a:endParaRPr dirty="0"/>
          </a:p>
          <a:p>
            <a:pPr marL="279400" lvl="0" indent="-2794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Detecting, troubleshooting and fixing errors is a high tax </a:t>
            </a:r>
            <a:endParaRPr dirty="0"/>
          </a:p>
          <a:p>
            <a:pPr marL="279400" lvl="0" indent="-2794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Custom code is always required </a:t>
            </a:r>
            <a:endParaRPr dirty="0"/>
          </a:p>
          <a:p>
            <a:pPr marL="279400" lvl="0" indent="-2794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Operationalization is challenging </a:t>
            </a:r>
            <a:endParaRPr dirty="0"/>
          </a:p>
          <a:p>
            <a:pPr marL="330200" lvl="0" indent="-1905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400" dirty="0"/>
          </a:p>
          <a:p>
            <a:pPr marL="444500" lvl="0" indent="-3048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dirty="0"/>
          </a:p>
        </p:txBody>
      </p:sp>
      <p:sp>
        <p:nvSpPr>
          <p:cNvPr id="6200" name="Google Shape;6200;p205"/>
          <p:cNvSpPr txBox="1">
            <a:spLocks noGrp="1"/>
          </p:cNvSpPr>
          <p:nvPr>
            <p:ph type="title"/>
          </p:nvPr>
        </p:nvSpPr>
        <p:spPr>
          <a:xfrm>
            <a:off x="426424" y="302552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Customer Challenges and Pain Points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01" name="Google Shape;6201;p205"/>
          <p:cNvGrpSpPr/>
          <p:nvPr/>
        </p:nvGrpSpPr>
        <p:grpSpPr>
          <a:xfrm>
            <a:off x="6094198" y="1712001"/>
            <a:ext cx="5473309" cy="3661285"/>
            <a:chOff x="5823429" y="1493135"/>
            <a:chExt cx="5583300" cy="3734100"/>
          </a:xfrm>
        </p:grpSpPr>
        <p:sp>
          <p:nvSpPr>
            <p:cNvPr id="6202" name="Google Shape;6202;p205"/>
            <p:cNvSpPr/>
            <p:nvPr/>
          </p:nvSpPr>
          <p:spPr>
            <a:xfrm>
              <a:off x="5989320" y="1493135"/>
              <a:ext cx="5303400" cy="37341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3" name="Google Shape;6203;p205"/>
            <p:cNvSpPr/>
            <p:nvPr/>
          </p:nvSpPr>
          <p:spPr>
            <a:xfrm>
              <a:off x="5823429" y="1625377"/>
              <a:ext cx="5583300" cy="4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ts val="2000"/>
                <a:buFont typeface="Quattrocento Sans"/>
                <a:buNone/>
              </a:pPr>
              <a:r>
                <a:rPr lang="en-US" sz="2000" b="0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Examples of manual, non-scalable work </a:t>
              </a:r>
              <a:endParaRPr sz="2000" b="0" i="0" u="none" strike="noStrike" cap="non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4" name="Google Shape;6204;p205"/>
            <p:cNvSpPr/>
            <p:nvPr/>
          </p:nvSpPr>
          <p:spPr>
            <a:xfrm>
              <a:off x="7657718" y="2413387"/>
              <a:ext cx="3257100" cy="22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Quattrocento Sans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Data formatting</a:t>
              </a:r>
              <a:endParaRPr sz="1400"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47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Quattrocento Sans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Dealing with dates</a:t>
              </a:r>
              <a:endParaRPr sz="1400"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47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Quattrocento Sans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‘</a:t>
              </a:r>
              <a:r>
                <a:rPr lang="en-US" sz="2000" b="0" i="0" u="none" strike="noStrike" cap="none" dirty="0" err="1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Rectangularizing</a:t>
              </a:r>
              <a:r>
                <a:rPr lang="en-US" sz="2000" b="0" i="0" u="none" strike="noStrike" cap="none" dirty="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’ data</a:t>
              </a:r>
              <a:endParaRPr sz="1400" dirty="0"/>
            </a:p>
          </p:txBody>
        </p:sp>
        <p:sp>
          <p:nvSpPr>
            <p:cNvPr id="6205" name="Google Shape;6205;p205"/>
            <p:cNvSpPr/>
            <p:nvPr/>
          </p:nvSpPr>
          <p:spPr>
            <a:xfrm>
              <a:off x="6664458" y="4156644"/>
              <a:ext cx="818100" cy="627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Quattrocento Sans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6206" name="Google Shape;6206;p205"/>
            <p:cNvGrpSpPr/>
            <p:nvPr/>
          </p:nvGrpSpPr>
          <p:grpSpPr>
            <a:xfrm>
              <a:off x="6708072" y="3155271"/>
              <a:ext cx="713057" cy="683834"/>
              <a:chOff x="4316204" y="2433510"/>
              <a:chExt cx="448238" cy="429868"/>
            </a:xfrm>
          </p:grpSpPr>
          <p:sp>
            <p:nvSpPr>
              <p:cNvPr id="6207" name="Google Shape;6207;p205"/>
              <p:cNvSpPr/>
              <p:nvPr/>
            </p:nvSpPr>
            <p:spPr>
              <a:xfrm>
                <a:off x="4316204" y="2433510"/>
                <a:ext cx="448238" cy="429868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4" extrusionOk="0">
                    <a:moveTo>
                      <a:pt x="244" y="135"/>
                    </a:moveTo>
                    <a:lnTo>
                      <a:pt x="244" y="234"/>
                    </a:lnTo>
                    <a:lnTo>
                      <a:pt x="0" y="234"/>
                    </a:lnTo>
                    <a:lnTo>
                      <a:pt x="0" y="24"/>
                    </a:lnTo>
                    <a:lnTo>
                      <a:pt x="244" y="24"/>
                    </a:lnTo>
                    <a:lnTo>
                      <a:pt x="244" y="135"/>
                    </a:lnTo>
                    <a:moveTo>
                      <a:pt x="0" y="72"/>
                    </a:moveTo>
                    <a:lnTo>
                      <a:pt x="244" y="72"/>
                    </a:lnTo>
                    <a:moveTo>
                      <a:pt x="50" y="0"/>
                    </a:moveTo>
                    <a:lnTo>
                      <a:pt x="50" y="50"/>
                    </a:lnTo>
                    <a:moveTo>
                      <a:pt x="195" y="0"/>
                    </a:moveTo>
                    <a:lnTo>
                      <a:pt x="195" y="50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6208" name="Google Shape;6208;p205"/>
              <p:cNvCxnSpPr/>
              <p:nvPr/>
            </p:nvCxnSpPr>
            <p:spPr>
              <a:xfrm>
                <a:off x="4357163" y="2633663"/>
                <a:ext cx="3705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209" name="Google Shape;6209;p205"/>
              <p:cNvCxnSpPr/>
              <p:nvPr/>
            </p:nvCxnSpPr>
            <p:spPr>
              <a:xfrm>
                <a:off x="4357163" y="2711451"/>
                <a:ext cx="3705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210" name="Google Shape;6210;p205"/>
              <p:cNvCxnSpPr/>
              <p:nvPr/>
            </p:nvCxnSpPr>
            <p:spPr>
              <a:xfrm>
                <a:off x="4357163" y="2789238"/>
                <a:ext cx="3705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6211" name="Google Shape;6211;p205"/>
              <p:cNvGrpSpPr/>
              <p:nvPr/>
            </p:nvGrpSpPr>
            <p:grpSpPr>
              <a:xfrm rot="-5400000">
                <a:off x="4429672" y="2597751"/>
                <a:ext cx="231822" cy="230718"/>
                <a:chOff x="4357163" y="3062288"/>
                <a:chExt cx="370500" cy="155575"/>
              </a:xfrm>
            </p:grpSpPr>
            <p:cxnSp>
              <p:nvCxnSpPr>
                <p:cNvPr id="6212" name="Google Shape;6212;p205"/>
                <p:cNvCxnSpPr/>
                <p:nvPr/>
              </p:nvCxnSpPr>
              <p:spPr>
                <a:xfrm>
                  <a:off x="4357163" y="3062288"/>
                  <a:ext cx="370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213" name="Google Shape;6213;p205"/>
                <p:cNvCxnSpPr/>
                <p:nvPr/>
              </p:nvCxnSpPr>
              <p:spPr>
                <a:xfrm>
                  <a:off x="4357163" y="3140076"/>
                  <a:ext cx="370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214" name="Google Shape;6214;p205"/>
                <p:cNvCxnSpPr/>
                <p:nvPr/>
              </p:nvCxnSpPr>
              <p:spPr>
                <a:xfrm>
                  <a:off x="4357163" y="3217863"/>
                  <a:ext cx="370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6215" name="Google Shape;6215;p205"/>
            <p:cNvGrpSpPr/>
            <p:nvPr/>
          </p:nvGrpSpPr>
          <p:grpSpPr>
            <a:xfrm>
              <a:off x="6856495" y="4292832"/>
              <a:ext cx="446074" cy="390498"/>
              <a:chOff x="3764" y="3313"/>
              <a:chExt cx="353" cy="309"/>
            </a:xfrm>
          </p:grpSpPr>
          <p:sp>
            <p:nvSpPr>
              <p:cNvPr id="6216" name="Google Shape;6216;p205"/>
              <p:cNvSpPr/>
              <p:nvPr/>
            </p:nvSpPr>
            <p:spPr>
              <a:xfrm>
                <a:off x="3764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17" name="Google Shape;6217;p205"/>
              <p:cNvSpPr/>
              <p:nvPr/>
            </p:nvSpPr>
            <p:spPr>
              <a:xfrm>
                <a:off x="3897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18" name="Google Shape;6218;p205"/>
              <p:cNvSpPr/>
              <p:nvPr/>
            </p:nvSpPr>
            <p:spPr>
              <a:xfrm>
                <a:off x="4028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19" name="Google Shape;6219;p205"/>
              <p:cNvSpPr/>
              <p:nvPr/>
            </p:nvSpPr>
            <p:spPr>
              <a:xfrm>
                <a:off x="3807" y="3313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0" name="Google Shape;6220;p205"/>
              <p:cNvSpPr/>
              <p:nvPr/>
            </p:nvSpPr>
            <p:spPr>
              <a:xfrm>
                <a:off x="3940" y="3313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1" name="Google Shape;6221;p205"/>
              <p:cNvSpPr/>
              <p:nvPr/>
            </p:nvSpPr>
            <p:spPr>
              <a:xfrm>
                <a:off x="4071" y="3313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2" name="Google Shape;6222;p205"/>
              <p:cNvSpPr/>
              <p:nvPr/>
            </p:nvSpPr>
            <p:spPr>
              <a:xfrm>
                <a:off x="3764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3" name="Google Shape;6223;p205"/>
              <p:cNvSpPr/>
              <p:nvPr/>
            </p:nvSpPr>
            <p:spPr>
              <a:xfrm>
                <a:off x="3897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4" name="Google Shape;6224;p205"/>
              <p:cNvSpPr/>
              <p:nvPr/>
            </p:nvSpPr>
            <p:spPr>
              <a:xfrm>
                <a:off x="4028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5" name="Google Shape;6225;p205"/>
              <p:cNvSpPr/>
              <p:nvPr/>
            </p:nvSpPr>
            <p:spPr>
              <a:xfrm>
                <a:off x="3807" y="3550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6" name="Google Shape;6226;p205"/>
              <p:cNvSpPr/>
              <p:nvPr/>
            </p:nvSpPr>
            <p:spPr>
              <a:xfrm>
                <a:off x="3940" y="3550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7" name="Google Shape;6227;p205"/>
              <p:cNvSpPr/>
              <p:nvPr/>
            </p:nvSpPr>
            <p:spPr>
              <a:xfrm>
                <a:off x="4071" y="3550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8" name="Google Shape;6228;p205"/>
              <p:cNvSpPr/>
              <p:nvPr/>
            </p:nvSpPr>
            <p:spPr>
              <a:xfrm>
                <a:off x="385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9" name="Google Shape;6229;p205"/>
              <p:cNvSpPr/>
              <p:nvPr/>
            </p:nvSpPr>
            <p:spPr>
              <a:xfrm>
                <a:off x="398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30" name="Google Shape;6230;p205"/>
              <p:cNvSpPr/>
              <p:nvPr/>
            </p:nvSpPr>
            <p:spPr>
              <a:xfrm>
                <a:off x="3764" y="3435"/>
                <a:ext cx="46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31" name="Google Shape;6231;p205"/>
              <p:cNvSpPr/>
              <p:nvPr/>
            </p:nvSpPr>
            <p:spPr>
              <a:xfrm>
                <a:off x="3897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32" name="Google Shape;6232;p205"/>
              <p:cNvSpPr/>
              <p:nvPr/>
            </p:nvSpPr>
            <p:spPr>
              <a:xfrm>
                <a:off x="4028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33" name="Google Shape;6233;p205"/>
              <p:cNvSpPr/>
              <p:nvPr/>
            </p:nvSpPr>
            <p:spPr>
              <a:xfrm>
                <a:off x="4117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6234" name="Google Shape;6234;p205"/>
            <p:cNvGrpSpPr/>
            <p:nvPr/>
          </p:nvGrpSpPr>
          <p:grpSpPr>
            <a:xfrm>
              <a:off x="6687784" y="2303157"/>
              <a:ext cx="754341" cy="544136"/>
              <a:chOff x="3751869" y="1754414"/>
              <a:chExt cx="4688258" cy="3381830"/>
            </a:xfrm>
          </p:grpSpPr>
          <p:sp>
            <p:nvSpPr>
              <p:cNvPr id="6235" name="Google Shape;6235;p205"/>
              <p:cNvSpPr/>
              <p:nvPr/>
            </p:nvSpPr>
            <p:spPr>
              <a:xfrm>
                <a:off x="3751869" y="1754414"/>
                <a:ext cx="1605717" cy="3381830"/>
              </a:xfrm>
              <a:custGeom>
                <a:avLst/>
                <a:gdLst/>
                <a:ahLst/>
                <a:cxnLst/>
                <a:rect l="l" t="t" r="r" b="b"/>
                <a:pathLst>
                  <a:path w="1605717" h="3381830" extrusionOk="0">
                    <a:moveTo>
                      <a:pt x="1605717" y="3381830"/>
                    </a:moveTo>
                    <a:lnTo>
                      <a:pt x="60246" y="1836358"/>
                    </a:lnTo>
                    <a:cubicBezTo>
                      <a:pt x="-20081" y="1756032"/>
                      <a:pt x="-20081" y="1625797"/>
                      <a:pt x="60246" y="1545470"/>
                    </a:cubicBezTo>
                    <a:lnTo>
                      <a:pt x="1605716" y="0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attrocento Sans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36" name="Google Shape;6236;p205"/>
              <p:cNvSpPr/>
              <p:nvPr/>
            </p:nvSpPr>
            <p:spPr>
              <a:xfrm>
                <a:off x="6834412" y="1754415"/>
                <a:ext cx="1605715" cy="3381828"/>
              </a:xfrm>
              <a:custGeom>
                <a:avLst/>
                <a:gdLst/>
                <a:ahLst/>
                <a:cxnLst/>
                <a:rect l="l" t="t" r="r" b="b"/>
                <a:pathLst>
                  <a:path w="1605715" h="3381828" extrusionOk="0">
                    <a:moveTo>
                      <a:pt x="1" y="0"/>
                    </a:moveTo>
                    <a:lnTo>
                      <a:pt x="1545471" y="1545469"/>
                    </a:lnTo>
                    <a:cubicBezTo>
                      <a:pt x="1625797" y="1625796"/>
                      <a:pt x="1625797" y="1756031"/>
                      <a:pt x="1545471" y="1836357"/>
                    </a:cubicBezTo>
                    <a:lnTo>
                      <a:pt x="0" y="3381828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attrocento Sans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37" name="Google Shape;6237;p205"/>
              <p:cNvSpPr/>
              <p:nvPr/>
            </p:nvSpPr>
            <p:spPr>
              <a:xfrm>
                <a:off x="5154384" y="3131457"/>
                <a:ext cx="627179" cy="627179"/>
              </a:xfrm>
              <a:custGeom>
                <a:avLst/>
                <a:gdLst/>
                <a:ahLst/>
                <a:cxnLst/>
                <a:rect l="l" t="t" r="r" b="b"/>
                <a:pathLst>
                  <a:path w="500742" h="500742" extrusionOk="0">
                    <a:moveTo>
                      <a:pt x="250371" y="0"/>
                    </a:moveTo>
                    <a:cubicBezTo>
                      <a:pt x="388647" y="0"/>
                      <a:pt x="500742" y="112095"/>
                      <a:pt x="500742" y="250371"/>
                    </a:cubicBezTo>
                    <a:cubicBezTo>
                      <a:pt x="500742" y="388647"/>
                      <a:pt x="388647" y="500742"/>
                      <a:pt x="250371" y="500742"/>
                    </a:cubicBezTo>
                    <a:cubicBezTo>
                      <a:pt x="112095" y="500742"/>
                      <a:pt x="0" y="388647"/>
                      <a:pt x="0" y="250371"/>
                    </a:cubicBezTo>
                    <a:cubicBezTo>
                      <a:pt x="0" y="112095"/>
                      <a:pt x="112095" y="0"/>
                      <a:pt x="250371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attrocento Sans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38" name="Google Shape;6238;p205"/>
              <p:cNvSpPr/>
              <p:nvPr/>
            </p:nvSpPr>
            <p:spPr>
              <a:xfrm>
                <a:off x="6409870" y="3131457"/>
                <a:ext cx="627179" cy="627179"/>
              </a:xfrm>
              <a:custGeom>
                <a:avLst/>
                <a:gdLst/>
                <a:ahLst/>
                <a:cxnLst/>
                <a:rect l="l" t="t" r="r" b="b"/>
                <a:pathLst>
                  <a:path w="500742" h="500742" extrusionOk="0">
                    <a:moveTo>
                      <a:pt x="250371" y="0"/>
                    </a:moveTo>
                    <a:cubicBezTo>
                      <a:pt x="388647" y="0"/>
                      <a:pt x="500742" y="112095"/>
                      <a:pt x="500742" y="250371"/>
                    </a:cubicBezTo>
                    <a:cubicBezTo>
                      <a:pt x="500742" y="388647"/>
                      <a:pt x="388647" y="500742"/>
                      <a:pt x="250371" y="500742"/>
                    </a:cubicBezTo>
                    <a:cubicBezTo>
                      <a:pt x="112095" y="500742"/>
                      <a:pt x="0" y="388647"/>
                      <a:pt x="0" y="250371"/>
                    </a:cubicBezTo>
                    <a:cubicBezTo>
                      <a:pt x="0" y="112095"/>
                      <a:pt x="112095" y="0"/>
                      <a:pt x="250371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attrocento Sans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3" name="Google Shape;6243;p206"/>
          <p:cNvSpPr/>
          <p:nvPr/>
        </p:nvSpPr>
        <p:spPr>
          <a:xfrm>
            <a:off x="305379" y="3913601"/>
            <a:ext cx="11685600" cy="16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6500" tIns="149200" rIns="186500" bIns="149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44" name="Google Shape;6244;p206"/>
          <p:cNvSpPr/>
          <p:nvPr/>
        </p:nvSpPr>
        <p:spPr>
          <a:xfrm>
            <a:off x="305380" y="1269206"/>
            <a:ext cx="11685600" cy="23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6500" tIns="149200" rIns="186500" bIns="149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45" name="Google Shape;6245;p206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Data Lifecycle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6" name="Google Shape;6246;p206"/>
          <p:cNvSpPr txBox="1"/>
          <p:nvPr/>
        </p:nvSpPr>
        <p:spPr>
          <a:xfrm>
            <a:off x="427228" y="1425921"/>
            <a:ext cx="19365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Interactive training</a:t>
            </a:r>
            <a:endParaRPr sz="1400"/>
          </a:p>
        </p:txBody>
      </p:sp>
      <p:sp>
        <p:nvSpPr>
          <p:cNvPr id="6247" name="Google Shape;6247;p206"/>
          <p:cNvSpPr/>
          <p:nvPr/>
        </p:nvSpPr>
        <p:spPr>
          <a:xfrm>
            <a:off x="427228" y="2080014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Discover</a:t>
            </a:r>
            <a:endParaRPr sz="1400"/>
          </a:p>
        </p:txBody>
      </p:sp>
      <p:sp>
        <p:nvSpPr>
          <p:cNvPr id="6248" name="Google Shape;6248;p206"/>
          <p:cNvSpPr/>
          <p:nvPr/>
        </p:nvSpPr>
        <p:spPr>
          <a:xfrm>
            <a:off x="1874883" y="2080014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Acquire</a:t>
            </a:r>
            <a:endParaRPr sz="1400"/>
          </a:p>
        </p:txBody>
      </p:sp>
      <p:sp>
        <p:nvSpPr>
          <p:cNvPr id="6249" name="Google Shape;6249;p206"/>
          <p:cNvSpPr/>
          <p:nvPr/>
        </p:nvSpPr>
        <p:spPr>
          <a:xfrm>
            <a:off x="3322537" y="2080014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Consume</a:t>
            </a:r>
            <a:endParaRPr sz="1400"/>
          </a:p>
        </p:txBody>
      </p:sp>
      <p:sp>
        <p:nvSpPr>
          <p:cNvPr id="6250" name="Google Shape;6250;p206"/>
          <p:cNvSpPr/>
          <p:nvPr/>
        </p:nvSpPr>
        <p:spPr>
          <a:xfrm>
            <a:off x="4770192" y="2080014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Rectangularize</a:t>
            </a: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51" name="Google Shape;6251;p206"/>
          <p:cNvSpPr/>
          <p:nvPr/>
        </p:nvSpPr>
        <p:spPr>
          <a:xfrm>
            <a:off x="6217846" y="2080014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</a:t>
            </a:r>
            <a:endParaRPr sz="1400"/>
          </a:p>
        </p:txBody>
      </p:sp>
      <p:sp>
        <p:nvSpPr>
          <p:cNvPr id="6252" name="Google Shape;6252;p206"/>
          <p:cNvSpPr/>
          <p:nvPr/>
        </p:nvSpPr>
        <p:spPr>
          <a:xfrm>
            <a:off x="7665501" y="2080014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Clean</a:t>
            </a:r>
            <a:endParaRPr sz="1400"/>
          </a:p>
        </p:txBody>
      </p:sp>
      <p:sp>
        <p:nvSpPr>
          <p:cNvPr id="6253" name="Google Shape;6253;p206"/>
          <p:cNvSpPr/>
          <p:nvPr/>
        </p:nvSpPr>
        <p:spPr>
          <a:xfrm>
            <a:off x="9113155" y="2080014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Augment</a:t>
            </a:r>
            <a:endParaRPr sz="1400"/>
          </a:p>
        </p:txBody>
      </p:sp>
      <p:sp>
        <p:nvSpPr>
          <p:cNvPr id="6254" name="Google Shape;6254;p206"/>
          <p:cNvSpPr/>
          <p:nvPr/>
        </p:nvSpPr>
        <p:spPr>
          <a:xfrm>
            <a:off x="10560812" y="2080014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Shape</a:t>
            </a:r>
            <a:endParaRPr sz="1400"/>
          </a:p>
        </p:txBody>
      </p:sp>
      <p:cxnSp>
        <p:nvCxnSpPr>
          <p:cNvPr id="6255" name="Google Shape;6255;p206"/>
          <p:cNvCxnSpPr/>
          <p:nvPr/>
        </p:nvCxnSpPr>
        <p:spPr>
          <a:xfrm rot="10800000">
            <a:off x="5610858" y="2073940"/>
            <a:ext cx="2895300" cy="12300"/>
          </a:xfrm>
          <a:prstGeom prst="bentConnector3">
            <a:avLst>
              <a:gd name="adj1" fmla="val 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56" name="Google Shape;6256;p206"/>
          <p:cNvCxnSpPr>
            <a:endCxn id="6250" idx="0"/>
          </p:cNvCxnSpPr>
          <p:nvPr/>
        </p:nvCxnSpPr>
        <p:spPr>
          <a:xfrm rot="10800000">
            <a:off x="5367567" y="2080014"/>
            <a:ext cx="5799900" cy="6600"/>
          </a:xfrm>
          <a:prstGeom prst="bentConnector4">
            <a:avLst>
              <a:gd name="adj1" fmla="val 20"/>
              <a:gd name="adj2" fmla="val 8659561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257" name="Google Shape;6257;p206"/>
          <p:cNvSpPr txBox="1"/>
          <p:nvPr/>
        </p:nvSpPr>
        <p:spPr>
          <a:xfrm>
            <a:off x="427228" y="4114518"/>
            <a:ext cx="19365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Retraining/scoring</a:t>
            </a:r>
            <a:endParaRPr sz="1400"/>
          </a:p>
        </p:txBody>
      </p:sp>
      <p:sp>
        <p:nvSpPr>
          <p:cNvPr id="6258" name="Google Shape;6258;p206"/>
          <p:cNvSpPr/>
          <p:nvPr/>
        </p:nvSpPr>
        <p:spPr>
          <a:xfrm>
            <a:off x="427226" y="4688335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Acquire</a:t>
            </a:r>
            <a:endParaRPr sz="1400"/>
          </a:p>
        </p:txBody>
      </p:sp>
      <p:sp>
        <p:nvSpPr>
          <p:cNvPr id="6259" name="Google Shape;6259;p206"/>
          <p:cNvSpPr/>
          <p:nvPr/>
        </p:nvSpPr>
        <p:spPr>
          <a:xfrm>
            <a:off x="1874882" y="4688335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Consume</a:t>
            </a:r>
            <a:endParaRPr sz="1400"/>
          </a:p>
        </p:txBody>
      </p:sp>
      <p:sp>
        <p:nvSpPr>
          <p:cNvPr id="6260" name="Google Shape;6260;p206"/>
          <p:cNvSpPr/>
          <p:nvPr/>
        </p:nvSpPr>
        <p:spPr>
          <a:xfrm>
            <a:off x="3322536" y="4688335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Rectangularize</a:t>
            </a: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61" name="Google Shape;6261;p206"/>
          <p:cNvSpPr/>
          <p:nvPr/>
        </p:nvSpPr>
        <p:spPr>
          <a:xfrm>
            <a:off x="4770191" y="4688335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Validate</a:t>
            </a:r>
            <a:endParaRPr sz="1400"/>
          </a:p>
        </p:txBody>
      </p:sp>
      <p:sp>
        <p:nvSpPr>
          <p:cNvPr id="6262" name="Google Shape;6262;p206"/>
          <p:cNvSpPr/>
          <p:nvPr/>
        </p:nvSpPr>
        <p:spPr>
          <a:xfrm>
            <a:off x="6217845" y="4688335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Clean</a:t>
            </a:r>
            <a:endParaRPr sz="1400"/>
          </a:p>
        </p:txBody>
      </p:sp>
      <p:sp>
        <p:nvSpPr>
          <p:cNvPr id="6263" name="Google Shape;6263;p206"/>
          <p:cNvSpPr/>
          <p:nvPr/>
        </p:nvSpPr>
        <p:spPr>
          <a:xfrm>
            <a:off x="7665500" y="4688335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Augment</a:t>
            </a:r>
            <a:endParaRPr sz="1400"/>
          </a:p>
        </p:txBody>
      </p:sp>
      <p:sp>
        <p:nvSpPr>
          <p:cNvPr id="6264" name="Google Shape;6264;p206"/>
          <p:cNvSpPr/>
          <p:nvPr/>
        </p:nvSpPr>
        <p:spPr>
          <a:xfrm>
            <a:off x="9113155" y="4688335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Shape</a:t>
            </a:r>
            <a:endParaRPr sz="1400"/>
          </a:p>
        </p:txBody>
      </p:sp>
      <p:sp>
        <p:nvSpPr>
          <p:cNvPr id="6265" name="Google Shape;6265;p206"/>
          <p:cNvSpPr/>
          <p:nvPr/>
        </p:nvSpPr>
        <p:spPr>
          <a:xfrm>
            <a:off x="10560812" y="4688335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Validate</a:t>
            </a:r>
            <a:endParaRPr sz="1400"/>
          </a:p>
        </p:txBody>
      </p:sp>
      <p:sp>
        <p:nvSpPr>
          <p:cNvPr id="6266" name="Google Shape;6266;p206"/>
          <p:cNvSpPr txBox="1"/>
          <p:nvPr/>
        </p:nvSpPr>
        <p:spPr>
          <a:xfrm>
            <a:off x="1229771" y="2850090"/>
            <a:ext cx="10303800" cy="4944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Operationalization</a:t>
            </a:r>
            <a:endParaRPr sz="1400"/>
          </a:p>
        </p:txBody>
      </p:sp>
      <p:grpSp>
        <p:nvGrpSpPr>
          <p:cNvPr id="6267" name="Google Shape;6267;p206"/>
          <p:cNvGrpSpPr/>
          <p:nvPr/>
        </p:nvGrpSpPr>
        <p:grpSpPr>
          <a:xfrm>
            <a:off x="2475410" y="2338327"/>
            <a:ext cx="8686292" cy="439830"/>
            <a:chOff x="2474793" y="2338546"/>
            <a:chExt cx="8687161" cy="692100"/>
          </a:xfrm>
        </p:grpSpPr>
        <p:cxnSp>
          <p:nvCxnSpPr>
            <p:cNvPr id="6268" name="Google Shape;6268;p206"/>
            <p:cNvCxnSpPr/>
            <p:nvPr/>
          </p:nvCxnSpPr>
          <p:spPr>
            <a:xfrm>
              <a:off x="2474793" y="2338546"/>
              <a:ext cx="0" cy="692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69" name="Google Shape;6269;p206"/>
            <p:cNvCxnSpPr/>
            <p:nvPr/>
          </p:nvCxnSpPr>
          <p:spPr>
            <a:xfrm>
              <a:off x="3922653" y="2338546"/>
              <a:ext cx="0" cy="692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70" name="Google Shape;6270;p206"/>
            <p:cNvCxnSpPr/>
            <p:nvPr/>
          </p:nvCxnSpPr>
          <p:spPr>
            <a:xfrm>
              <a:off x="5370513" y="2338546"/>
              <a:ext cx="0" cy="692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71" name="Google Shape;6271;p206"/>
            <p:cNvCxnSpPr/>
            <p:nvPr/>
          </p:nvCxnSpPr>
          <p:spPr>
            <a:xfrm>
              <a:off x="8266233" y="2338546"/>
              <a:ext cx="0" cy="692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72" name="Google Shape;6272;p206"/>
            <p:cNvCxnSpPr/>
            <p:nvPr/>
          </p:nvCxnSpPr>
          <p:spPr>
            <a:xfrm>
              <a:off x="9714093" y="2338546"/>
              <a:ext cx="0" cy="692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73" name="Google Shape;6273;p206"/>
            <p:cNvCxnSpPr/>
            <p:nvPr/>
          </p:nvCxnSpPr>
          <p:spPr>
            <a:xfrm>
              <a:off x="11161954" y="2338546"/>
              <a:ext cx="0" cy="692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6274" name="Google Shape;6274;p206"/>
          <p:cNvSpPr/>
          <p:nvPr/>
        </p:nvSpPr>
        <p:spPr>
          <a:xfrm>
            <a:off x="427228" y="2085607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Discover</a:t>
            </a:r>
            <a:endParaRPr sz="1400"/>
          </a:p>
        </p:txBody>
      </p:sp>
      <p:sp>
        <p:nvSpPr>
          <p:cNvPr id="6275" name="Google Shape;6275;p206"/>
          <p:cNvSpPr/>
          <p:nvPr/>
        </p:nvSpPr>
        <p:spPr>
          <a:xfrm>
            <a:off x="1874883" y="2085607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Acquire</a:t>
            </a:r>
            <a:endParaRPr sz="1400"/>
          </a:p>
        </p:txBody>
      </p:sp>
      <p:sp>
        <p:nvSpPr>
          <p:cNvPr id="6276" name="Google Shape;6276;p206"/>
          <p:cNvSpPr/>
          <p:nvPr/>
        </p:nvSpPr>
        <p:spPr>
          <a:xfrm>
            <a:off x="3322537" y="2085607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Consume</a:t>
            </a:r>
            <a:endParaRPr sz="1400"/>
          </a:p>
        </p:txBody>
      </p:sp>
      <p:sp>
        <p:nvSpPr>
          <p:cNvPr id="6277" name="Google Shape;6277;p206"/>
          <p:cNvSpPr/>
          <p:nvPr/>
        </p:nvSpPr>
        <p:spPr>
          <a:xfrm>
            <a:off x="4770192" y="2085607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Rectangularize</a:t>
            </a:r>
            <a:endParaRPr sz="120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78" name="Google Shape;6278;p206"/>
          <p:cNvSpPr/>
          <p:nvPr/>
        </p:nvSpPr>
        <p:spPr>
          <a:xfrm>
            <a:off x="6217846" y="2085607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</a:t>
            </a:r>
            <a:endParaRPr sz="1400"/>
          </a:p>
        </p:txBody>
      </p:sp>
      <p:sp>
        <p:nvSpPr>
          <p:cNvPr id="6279" name="Google Shape;6279;p206"/>
          <p:cNvSpPr/>
          <p:nvPr/>
        </p:nvSpPr>
        <p:spPr>
          <a:xfrm>
            <a:off x="7665501" y="2085607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Clean</a:t>
            </a:r>
            <a:endParaRPr sz="1400"/>
          </a:p>
        </p:txBody>
      </p:sp>
      <p:sp>
        <p:nvSpPr>
          <p:cNvPr id="6280" name="Google Shape;6280;p206"/>
          <p:cNvSpPr/>
          <p:nvPr/>
        </p:nvSpPr>
        <p:spPr>
          <a:xfrm>
            <a:off x="9113155" y="2085607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Augment</a:t>
            </a:r>
            <a:endParaRPr sz="1400"/>
          </a:p>
        </p:txBody>
      </p:sp>
      <p:sp>
        <p:nvSpPr>
          <p:cNvPr id="6281" name="Google Shape;6281;p206"/>
          <p:cNvSpPr/>
          <p:nvPr/>
        </p:nvSpPr>
        <p:spPr>
          <a:xfrm>
            <a:off x="4777487" y="2081528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Rectangularize</a:t>
            </a: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82" name="Google Shape;6282;p206"/>
          <p:cNvSpPr/>
          <p:nvPr/>
        </p:nvSpPr>
        <p:spPr>
          <a:xfrm>
            <a:off x="6225142" y="2081528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</a:t>
            </a:r>
            <a:endParaRPr sz="1400"/>
          </a:p>
        </p:txBody>
      </p:sp>
      <p:sp>
        <p:nvSpPr>
          <p:cNvPr id="6283" name="Google Shape;6283;p206"/>
          <p:cNvSpPr/>
          <p:nvPr/>
        </p:nvSpPr>
        <p:spPr>
          <a:xfrm>
            <a:off x="4771696" y="2075681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Rectangularize</a:t>
            </a:r>
            <a:endParaRPr sz="120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84" name="Google Shape;6284;p206"/>
          <p:cNvSpPr/>
          <p:nvPr/>
        </p:nvSpPr>
        <p:spPr>
          <a:xfrm>
            <a:off x="6219350" y="2075681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</a:t>
            </a:r>
            <a:endParaRPr sz="1400"/>
          </a:p>
        </p:txBody>
      </p:sp>
      <p:sp>
        <p:nvSpPr>
          <p:cNvPr id="6285" name="Google Shape;6285;p206"/>
          <p:cNvSpPr/>
          <p:nvPr/>
        </p:nvSpPr>
        <p:spPr>
          <a:xfrm>
            <a:off x="7660989" y="2083042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Clean</a:t>
            </a:r>
            <a:endParaRPr sz="1400"/>
          </a:p>
        </p:txBody>
      </p:sp>
      <p:sp>
        <p:nvSpPr>
          <p:cNvPr id="6286" name="Google Shape;6286;p206"/>
          <p:cNvSpPr/>
          <p:nvPr/>
        </p:nvSpPr>
        <p:spPr>
          <a:xfrm>
            <a:off x="9108643" y="2083042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Augment</a:t>
            </a:r>
            <a:endParaRPr sz="1400"/>
          </a:p>
        </p:txBody>
      </p:sp>
      <p:sp>
        <p:nvSpPr>
          <p:cNvPr id="6287" name="Google Shape;6287;p206"/>
          <p:cNvSpPr/>
          <p:nvPr/>
        </p:nvSpPr>
        <p:spPr>
          <a:xfrm>
            <a:off x="4767184" y="2073117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Rectangularize</a:t>
            </a: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88" name="Google Shape;6288;p206"/>
          <p:cNvSpPr/>
          <p:nvPr/>
        </p:nvSpPr>
        <p:spPr>
          <a:xfrm>
            <a:off x="6214839" y="2073117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</a:t>
            </a:r>
            <a:endParaRPr sz="1400"/>
          </a:p>
        </p:txBody>
      </p:sp>
      <p:sp>
        <p:nvSpPr>
          <p:cNvPr id="6289" name="Google Shape;6289;p206"/>
          <p:cNvSpPr/>
          <p:nvPr/>
        </p:nvSpPr>
        <p:spPr>
          <a:xfrm>
            <a:off x="7667102" y="20800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Clean</a:t>
            </a:r>
            <a:endParaRPr sz="1400"/>
          </a:p>
        </p:txBody>
      </p:sp>
      <p:sp>
        <p:nvSpPr>
          <p:cNvPr id="6290" name="Google Shape;6290;p206"/>
          <p:cNvSpPr/>
          <p:nvPr/>
        </p:nvSpPr>
        <p:spPr>
          <a:xfrm>
            <a:off x="9114757" y="20800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Augment</a:t>
            </a:r>
            <a:endParaRPr sz="1400"/>
          </a:p>
        </p:txBody>
      </p:sp>
      <p:sp>
        <p:nvSpPr>
          <p:cNvPr id="6291" name="Google Shape;6291;p206"/>
          <p:cNvSpPr/>
          <p:nvPr/>
        </p:nvSpPr>
        <p:spPr>
          <a:xfrm>
            <a:off x="10560729" y="2083042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Shape</a:t>
            </a:r>
            <a:endParaRPr sz="1400"/>
          </a:p>
        </p:txBody>
      </p:sp>
      <p:sp>
        <p:nvSpPr>
          <p:cNvPr id="6292" name="Google Shape;6292;p206"/>
          <p:cNvSpPr/>
          <p:nvPr/>
        </p:nvSpPr>
        <p:spPr>
          <a:xfrm>
            <a:off x="4783601" y="2070088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Rectangularize</a:t>
            </a:r>
            <a:endParaRPr sz="120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93" name="Google Shape;6293;p206"/>
          <p:cNvSpPr/>
          <p:nvPr/>
        </p:nvSpPr>
        <p:spPr>
          <a:xfrm>
            <a:off x="6210649" y="2070088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</a:t>
            </a:r>
            <a:endParaRPr sz="1400"/>
          </a:p>
        </p:txBody>
      </p:sp>
      <p:sp>
        <p:nvSpPr>
          <p:cNvPr id="6294" name="Google Shape;6294;p206"/>
          <p:cNvSpPr/>
          <p:nvPr/>
        </p:nvSpPr>
        <p:spPr>
          <a:xfrm>
            <a:off x="434523" y="46942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Acquire</a:t>
            </a:r>
            <a:endParaRPr sz="1400"/>
          </a:p>
        </p:txBody>
      </p:sp>
      <p:sp>
        <p:nvSpPr>
          <p:cNvPr id="6295" name="Google Shape;6295;p206"/>
          <p:cNvSpPr/>
          <p:nvPr/>
        </p:nvSpPr>
        <p:spPr>
          <a:xfrm>
            <a:off x="1882178" y="46942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Consume</a:t>
            </a:r>
            <a:endParaRPr sz="1400"/>
          </a:p>
        </p:txBody>
      </p:sp>
      <p:sp>
        <p:nvSpPr>
          <p:cNvPr id="6296" name="Google Shape;6296;p206"/>
          <p:cNvSpPr/>
          <p:nvPr/>
        </p:nvSpPr>
        <p:spPr>
          <a:xfrm>
            <a:off x="3329833" y="46942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Rectangularize</a:t>
            </a:r>
            <a:endParaRPr sz="1200" b="1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97" name="Google Shape;6297;p206"/>
          <p:cNvSpPr/>
          <p:nvPr/>
        </p:nvSpPr>
        <p:spPr>
          <a:xfrm>
            <a:off x="4777487" y="46942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Validate</a:t>
            </a:r>
            <a:endParaRPr sz="1400"/>
          </a:p>
        </p:txBody>
      </p:sp>
      <p:sp>
        <p:nvSpPr>
          <p:cNvPr id="6298" name="Google Shape;6298;p206"/>
          <p:cNvSpPr/>
          <p:nvPr/>
        </p:nvSpPr>
        <p:spPr>
          <a:xfrm>
            <a:off x="6225142" y="46942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Clean</a:t>
            </a:r>
            <a:endParaRPr sz="1400"/>
          </a:p>
        </p:txBody>
      </p:sp>
      <p:sp>
        <p:nvSpPr>
          <p:cNvPr id="6299" name="Google Shape;6299;p206"/>
          <p:cNvSpPr/>
          <p:nvPr/>
        </p:nvSpPr>
        <p:spPr>
          <a:xfrm>
            <a:off x="7672797" y="46942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Augment</a:t>
            </a:r>
            <a:endParaRPr sz="1400"/>
          </a:p>
        </p:txBody>
      </p:sp>
      <p:sp>
        <p:nvSpPr>
          <p:cNvPr id="6300" name="Google Shape;6300;p206"/>
          <p:cNvSpPr/>
          <p:nvPr/>
        </p:nvSpPr>
        <p:spPr>
          <a:xfrm>
            <a:off x="9120452" y="46942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Shape</a:t>
            </a:r>
            <a:endParaRPr sz="1400"/>
          </a:p>
        </p:txBody>
      </p:sp>
      <p:sp>
        <p:nvSpPr>
          <p:cNvPr id="6301" name="Google Shape;6301;p206"/>
          <p:cNvSpPr/>
          <p:nvPr/>
        </p:nvSpPr>
        <p:spPr>
          <a:xfrm>
            <a:off x="10568109" y="46942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Validate</a:t>
            </a:r>
            <a:endParaRPr sz="1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95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A0443-A3BD-461B-801F-B9C860202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Flavors of Machine learning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platforms</a:t>
            </a:r>
          </a:p>
        </p:txBody>
      </p:sp>
      <p:pic>
        <p:nvPicPr>
          <p:cNvPr id="1026" name="Picture 2" descr="A graphic showing the relative positions of 20 vendors of data science and machine learning platforms, as evaluated by Gartner for their Ability to Execute and Completeness of Vision.">
            <a:extLst>
              <a:ext uri="{FF2B5EF4-FFF2-40B4-BE49-F238E27FC236}">
                <a16:creationId xmlns:a16="http://schemas.microsoft.com/office/drawing/2014/main" id="{7DC06B06-B35E-4351-BCBB-A94A6F75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4" y="135266"/>
            <a:ext cx="6470219" cy="672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F53F71-297A-417A-9EA3-6A82507A4FD6}"/>
              </a:ext>
            </a:extLst>
          </p:cNvPr>
          <p:cNvSpPr txBox="1"/>
          <p:nvPr/>
        </p:nvSpPr>
        <p:spPr>
          <a:xfrm>
            <a:off x="-78827" y="6604872"/>
            <a:ext cx="1302109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https://www.gartner.com/doc/reprints?id=1-25D1CURH</a:t>
            </a:r>
          </a:p>
        </p:txBody>
      </p:sp>
    </p:spTree>
    <p:extLst>
      <p:ext uri="{BB962C8B-B14F-4D97-AF65-F5344CB8AC3E}">
        <p14:creationId xmlns:p14="http://schemas.microsoft.com/office/powerpoint/2010/main" val="176847374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7" name="Google Shape;6307;p207"/>
          <p:cNvGrpSpPr/>
          <p:nvPr/>
        </p:nvGrpSpPr>
        <p:grpSpPr>
          <a:xfrm>
            <a:off x="206720" y="3800986"/>
            <a:ext cx="11555384" cy="2278780"/>
            <a:chOff x="2317" y="5042"/>
            <a:chExt cx="11787600" cy="2324100"/>
          </a:xfrm>
        </p:grpSpPr>
        <p:sp>
          <p:nvSpPr>
            <p:cNvPr id="6308" name="Google Shape;6308;p207"/>
            <p:cNvSpPr/>
            <p:nvPr/>
          </p:nvSpPr>
          <p:spPr>
            <a:xfrm>
              <a:off x="2317" y="5042"/>
              <a:ext cx="11787600" cy="2324100"/>
            </a:xfrm>
            <a:prstGeom prst="roundRect">
              <a:avLst>
                <a:gd name="adj" fmla="val 10000"/>
              </a:avLst>
            </a:prstGeom>
            <a:solidFill>
              <a:srgbClr val="0078D4"/>
            </a:solidFill>
            <a:ln>
              <a:noFill/>
            </a:ln>
          </p:spPr>
          <p:txBody>
            <a:bodyPr spcFirstLastPara="1" wrap="square" lIns="89625" tIns="89625" rIns="89625" bIns="896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207"/>
            <p:cNvSpPr txBox="1"/>
            <p:nvPr/>
          </p:nvSpPr>
          <p:spPr>
            <a:xfrm>
              <a:off x="70387" y="73112"/>
              <a:ext cx="11651400" cy="21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00"/>
                <a:buFont typeface="Quattrocento Sans"/>
                <a:buNone/>
              </a:pPr>
              <a:r>
                <a:rPr lang="en-US" sz="27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Core Engine</a:t>
              </a:r>
              <a:endParaRPr sz="1400"/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Scale through streaming</a:t>
              </a:r>
              <a:endParaRPr sz="1400"/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Multiple runtimes (Scale Up/Scale Out) single artifact</a:t>
              </a:r>
              <a:endParaRPr sz="1400"/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Intelligent transforms (by example, autoSplit, autojoin, fuzzy grouping, …)</a:t>
              </a:r>
              <a:endParaRPr sz="1400"/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Smart file reading</a:t>
              </a:r>
              <a:endParaRPr sz="1400"/>
            </a:p>
          </p:txBody>
        </p:sp>
      </p:grpSp>
      <p:sp>
        <p:nvSpPr>
          <p:cNvPr id="6310" name="Google Shape;6310;p207"/>
          <p:cNvSpPr txBox="1"/>
          <p:nvPr/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Quattrocento Sans"/>
              <a:buNone/>
            </a:pPr>
            <a:r>
              <a:rPr lang="en-US" sz="4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Prep SDK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11" name="Google Shape;6311;p207"/>
          <p:cNvGrpSpPr/>
          <p:nvPr/>
        </p:nvGrpSpPr>
        <p:grpSpPr>
          <a:xfrm>
            <a:off x="204439" y="1516865"/>
            <a:ext cx="11557443" cy="2193477"/>
            <a:chOff x="208547" y="1167658"/>
            <a:chExt cx="11789700" cy="2237100"/>
          </a:xfrm>
        </p:grpSpPr>
        <p:sp>
          <p:nvSpPr>
            <p:cNvPr id="6312" name="Google Shape;6312;p207"/>
            <p:cNvSpPr/>
            <p:nvPr/>
          </p:nvSpPr>
          <p:spPr>
            <a:xfrm>
              <a:off x="208547" y="1167658"/>
              <a:ext cx="11789700" cy="2237100"/>
            </a:xfrm>
            <a:prstGeom prst="roundRect">
              <a:avLst>
                <a:gd name="adj" fmla="val 16667"/>
              </a:avLst>
            </a:prstGeom>
            <a:solidFill>
              <a:srgbClr val="9CC2E5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SDK</a:t>
              </a:r>
              <a:endParaRPr sz="1400"/>
            </a:p>
          </p:txBody>
        </p:sp>
        <p:sp>
          <p:nvSpPr>
            <p:cNvPr id="6313" name="Google Shape;6313;p207"/>
            <p:cNvSpPr/>
            <p:nvPr/>
          </p:nvSpPr>
          <p:spPr>
            <a:xfrm>
              <a:off x="344740" y="1906624"/>
              <a:ext cx="2719500" cy="1352100"/>
            </a:xfrm>
            <a:prstGeom prst="roundRect">
              <a:avLst>
                <a:gd name="adj" fmla="val 16667"/>
              </a:avLst>
            </a:prstGeom>
            <a:solidFill>
              <a:srgbClr val="0078D4"/>
            </a:solidFill>
            <a:ln>
              <a:noFill/>
            </a:ln>
          </p:spPr>
          <p:txBody>
            <a:bodyPr spcFirstLastPara="1" wrap="square" lIns="182850" tIns="146275" rIns="182850" bIns="146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Familiar pattern for complex transforms</a:t>
              </a:r>
              <a:endParaRPr sz="1400"/>
            </a:p>
          </p:txBody>
        </p:sp>
        <p:sp>
          <p:nvSpPr>
            <p:cNvPr id="6314" name="Google Shape;6314;p207"/>
            <p:cNvSpPr/>
            <p:nvPr/>
          </p:nvSpPr>
          <p:spPr>
            <a:xfrm>
              <a:off x="3235913" y="1906624"/>
              <a:ext cx="2853600" cy="1352100"/>
            </a:xfrm>
            <a:prstGeom prst="roundRect">
              <a:avLst>
                <a:gd name="adj" fmla="val 16667"/>
              </a:avLst>
            </a:prstGeom>
            <a:solidFill>
              <a:srgbClr val="0078D4"/>
            </a:solidFill>
            <a:ln>
              <a:noFill/>
            </a:ln>
          </p:spPr>
          <p:txBody>
            <a:bodyPr spcFirstLastPara="1" wrap="square" lIns="182850" tIns="146275" rIns="182850" bIns="146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Responsive, lazy evaluations</a:t>
              </a:r>
              <a:endParaRPr sz="1400"/>
            </a:p>
          </p:txBody>
        </p:sp>
        <p:sp>
          <p:nvSpPr>
            <p:cNvPr id="6315" name="Google Shape;6315;p207"/>
            <p:cNvSpPr/>
            <p:nvPr/>
          </p:nvSpPr>
          <p:spPr>
            <a:xfrm>
              <a:off x="6251485" y="1872915"/>
              <a:ext cx="2719500" cy="1352100"/>
            </a:xfrm>
            <a:prstGeom prst="roundRect">
              <a:avLst>
                <a:gd name="adj" fmla="val 16667"/>
              </a:avLst>
            </a:prstGeom>
            <a:solidFill>
              <a:srgbClr val="0078D4"/>
            </a:solidFill>
            <a:ln>
              <a:noFill/>
            </a:ln>
          </p:spPr>
          <p:txBody>
            <a:bodyPr spcFirstLastPara="1" wrap="square" lIns="182850" tIns="146275" rIns="182850" bIns="146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Share pipelines via serialization</a:t>
              </a:r>
              <a:endParaRPr sz="1400"/>
            </a:p>
          </p:txBody>
        </p:sp>
        <p:sp>
          <p:nvSpPr>
            <p:cNvPr id="6316" name="Google Shape;6316;p207"/>
            <p:cNvSpPr/>
            <p:nvPr/>
          </p:nvSpPr>
          <p:spPr>
            <a:xfrm>
              <a:off x="9132930" y="1872915"/>
              <a:ext cx="2719500" cy="1352100"/>
            </a:xfrm>
            <a:prstGeom prst="roundRect">
              <a:avLst>
                <a:gd name="adj" fmla="val 16667"/>
              </a:avLst>
            </a:prstGeom>
            <a:solidFill>
              <a:srgbClr val="0078D4"/>
            </a:solidFill>
            <a:ln>
              <a:noFill/>
            </a:ln>
          </p:spPr>
          <p:txBody>
            <a:bodyPr spcFirstLastPara="1" wrap="square" lIns="182850" tIns="146275" rIns="182850" bIns="146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Support for execution</a:t>
              </a:r>
              <a:endParaRPr sz="1400"/>
            </a:p>
          </p:txBody>
        </p:sp>
      </p:grp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1" name="Google Shape;6321;p208"/>
          <p:cNvSpPr txBox="1">
            <a:spLocks noGrp="1"/>
          </p:cNvSpPr>
          <p:nvPr>
            <p:ph type="title"/>
          </p:nvPr>
        </p:nvSpPr>
        <p:spPr>
          <a:xfrm>
            <a:off x="585225" y="3130447"/>
            <a:ext cx="6400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7" name="Google Shape;6327;p209"/>
          <p:cNvGrpSpPr/>
          <p:nvPr/>
        </p:nvGrpSpPr>
        <p:grpSpPr>
          <a:xfrm>
            <a:off x="11397889" y="174948"/>
            <a:ext cx="535211" cy="574688"/>
            <a:chOff x="11436930" y="6104948"/>
            <a:chExt cx="535264" cy="574688"/>
          </a:xfrm>
        </p:grpSpPr>
        <p:sp>
          <p:nvSpPr>
            <p:cNvPr id="6328" name="Google Shape;6328;p209"/>
            <p:cNvSpPr/>
            <p:nvPr/>
          </p:nvSpPr>
          <p:spPr>
            <a:xfrm>
              <a:off x="11471805" y="6521938"/>
              <a:ext cx="470062" cy="151633"/>
            </a:xfrm>
            <a:custGeom>
              <a:avLst/>
              <a:gdLst/>
              <a:ahLst/>
              <a:cxnLst/>
              <a:rect l="l" t="t" r="r" b="b"/>
              <a:pathLst>
                <a:path w="470062" h="151633" extrusionOk="0">
                  <a:moveTo>
                    <a:pt x="11372" y="146326"/>
                  </a:moveTo>
                  <a:lnTo>
                    <a:pt x="466271" y="146326"/>
                  </a:lnTo>
                  <a:lnTo>
                    <a:pt x="338900" y="11372"/>
                  </a:lnTo>
                  <a:lnTo>
                    <a:pt x="117516" y="11372"/>
                  </a:lnTo>
                  <a:close/>
                </a:path>
              </a:pathLst>
            </a:custGeom>
            <a:solidFill>
              <a:srgbClr val="153C63"/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9" name="Google Shape;6329;p209"/>
            <p:cNvSpPr/>
            <p:nvPr/>
          </p:nvSpPr>
          <p:spPr>
            <a:xfrm>
              <a:off x="11436930" y="6315717"/>
              <a:ext cx="348755" cy="363919"/>
            </a:xfrm>
            <a:custGeom>
              <a:avLst/>
              <a:gdLst/>
              <a:ahLst/>
              <a:cxnLst/>
              <a:rect l="l" t="t" r="r" b="b"/>
              <a:pathLst>
                <a:path w="348755" h="363919" extrusionOk="0">
                  <a:moveTo>
                    <a:pt x="46248" y="352547"/>
                  </a:moveTo>
                  <a:lnTo>
                    <a:pt x="11372" y="217593"/>
                  </a:lnTo>
                  <a:lnTo>
                    <a:pt x="203946" y="11372"/>
                  </a:lnTo>
                  <a:lnTo>
                    <a:pt x="338900" y="11372"/>
                  </a:lnTo>
                  <a:close/>
                </a:path>
              </a:pathLst>
            </a:custGeom>
            <a:solidFill>
              <a:srgbClr val="1C93D6"/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0" name="Google Shape;6330;p209"/>
            <p:cNvSpPr/>
            <p:nvPr/>
          </p:nvSpPr>
          <p:spPr>
            <a:xfrm>
              <a:off x="11627987" y="6104948"/>
              <a:ext cx="151632" cy="227449"/>
            </a:xfrm>
            <a:custGeom>
              <a:avLst/>
              <a:gdLst/>
              <a:ahLst/>
              <a:cxnLst/>
              <a:rect l="l" t="t" r="r" b="b"/>
              <a:pathLst>
                <a:path w="151632" h="227449" extrusionOk="0">
                  <a:moveTo>
                    <a:pt x="11372" y="11372"/>
                  </a:moveTo>
                  <a:lnTo>
                    <a:pt x="147842" y="11372"/>
                  </a:lnTo>
                  <a:lnTo>
                    <a:pt x="147842" y="222142"/>
                  </a:lnTo>
                  <a:lnTo>
                    <a:pt x="12889" y="222142"/>
                  </a:lnTo>
                  <a:close/>
                </a:path>
              </a:pathLst>
            </a:custGeom>
            <a:solidFill>
              <a:srgbClr val="0478B6"/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1" name="Google Shape;6331;p209"/>
            <p:cNvSpPr/>
            <p:nvPr/>
          </p:nvSpPr>
          <p:spPr>
            <a:xfrm>
              <a:off x="11714418" y="6350593"/>
              <a:ext cx="257776" cy="318429"/>
            </a:xfrm>
            <a:custGeom>
              <a:avLst/>
              <a:gdLst/>
              <a:ahLst/>
              <a:cxnLst/>
              <a:rect l="l" t="t" r="r" b="b"/>
              <a:pathLst>
                <a:path w="257776" h="318429" extrusionOk="0">
                  <a:moveTo>
                    <a:pt x="11372" y="111450"/>
                  </a:moveTo>
                  <a:lnTo>
                    <a:pt x="97803" y="11372"/>
                  </a:lnTo>
                  <a:lnTo>
                    <a:pt x="253985" y="185751"/>
                  </a:lnTo>
                  <a:lnTo>
                    <a:pt x="223659" y="317671"/>
                  </a:lnTo>
                  <a:close/>
                </a:path>
              </a:pathLst>
            </a:custGeom>
            <a:solidFill>
              <a:srgbClr val="0273B1"/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332" name="Google Shape;6332;p209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Azure Machine Learning service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3" name="Google Shape;6333;p209"/>
          <p:cNvSpPr txBox="1">
            <a:spLocks noGrp="1"/>
          </p:cNvSpPr>
          <p:nvPr>
            <p:ph type="body" idx="1"/>
          </p:nvPr>
        </p:nvSpPr>
        <p:spPr>
          <a:xfrm>
            <a:off x="426148" y="1168895"/>
            <a:ext cx="113397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/>
              <a:t>Bring AI to everyone with an end-to-end, scalable, trusted platform</a:t>
            </a:r>
            <a:endParaRPr/>
          </a:p>
        </p:txBody>
      </p:sp>
      <p:grpSp>
        <p:nvGrpSpPr>
          <p:cNvPr id="6334" name="Google Shape;6334;p209"/>
          <p:cNvGrpSpPr/>
          <p:nvPr/>
        </p:nvGrpSpPr>
        <p:grpSpPr>
          <a:xfrm>
            <a:off x="6760587" y="1859639"/>
            <a:ext cx="4023498" cy="4016700"/>
            <a:chOff x="6760399" y="1859639"/>
            <a:chExt cx="4023900" cy="4016700"/>
          </a:xfrm>
        </p:grpSpPr>
        <p:sp>
          <p:nvSpPr>
            <p:cNvPr id="6335" name="Google Shape;6335;p209"/>
            <p:cNvSpPr/>
            <p:nvPr/>
          </p:nvSpPr>
          <p:spPr>
            <a:xfrm>
              <a:off x="6826028" y="1925310"/>
              <a:ext cx="748200" cy="74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Quattrocento Sans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6" name="Google Shape;6336;p209"/>
            <p:cNvSpPr/>
            <p:nvPr/>
          </p:nvSpPr>
          <p:spPr>
            <a:xfrm rot="10800000" flipH="1">
              <a:off x="6760399" y="1859639"/>
              <a:ext cx="879600" cy="8796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Quattrocento Sans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337" name="Google Shape;6337;p209"/>
            <p:cNvCxnSpPr>
              <a:stCxn id="6336" idx="2"/>
            </p:cNvCxnSpPr>
            <p:nvPr/>
          </p:nvCxnSpPr>
          <p:spPr>
            <a:xfrm>
              <a:off x="7639999" y="2299439"/>
              <a:ext cx="31443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38" name="Google Shape;6338;p209"/>
            <p:cNvCxnSpPr>
              <a:stCxn id="6336" idx="0"/>
            </p:cNvCxnSpPr>
            <p:nvPr/>
          </p:nvCxnSpPr>
          <p:spPr>
            <a:xfrm>
              <a:off x="7200199" y="2739239"/>
              <a:ext cx="0" cy="3137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339" name="Google Shape;6339;p209"/>
            <p:cNvSpPr/>
            <p:nvPr/>
          </p:nvSpPr>
          <p:spPr>
            <a:xfrm>
              <a:off x="7662492" y="2067417"/>
              <a:ext cx="28140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ts val="1400"/>
                <a:buFont typeface="Quattrocento Sans"/>
                <a:buNone/>
              </a:pPr>
              <a:r>
                <a:rPr lang="en-US" sz="1400" b="0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Built with your needs in mind</a:t>
              </a:r>
              <a:endParaRPr sz="1400"/>
            </a:p>
          </p:txBody>
        </p:sp>
        <p:sp>
          <p:nvSpPr>
            <p:cNvPr id="6340" name="Google Shape;6340;p209"/>
            <p:cNvSpPr/>
            <p:nvPr/>
          </p:nvSpPr>
          <p:spPr>
            <a:xfrm>
              <a:off x="7469989" y="4912998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Support for open source frameworks</a:t>
              </a:r>
              <a:endParaRPr sz="1400"/>
            </a:p>
          </p:txBody>
        </p:sp>
        <p:sp>
          <p:nvSpPr>
            <p:cNvPr id="6341" name="Google Shape;6341;p209"/>
            <p:cNvSpPr/>
            <p:nvPr/>
          </p:nvSpPr>
          <p:spPr>
            <a:xfrm>
              <a:off x="7151769" y="2924678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2" name="Google Shape;6342;p209"/>
            <p:cNvSpPr/>
            <p:nvPr/>
          </p:nvSpPr>
          <p:spPr>
            <a:xfrm>
              <a:off x="7485109" y="3387520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Managed compute</a:t>
              </a:r>
              <a:endParaRPr sz="1400"/>
            </a:p>
          </p:txBody>
        </p:sp>
        <p:sp>
          <p:nvSpPr>
            <p:cNvPr id="6343" name="Google Shape;6343;p209"/>
            <p:cNvSpPr/>
            <p:nvPr/>
          </p:nvSpPr>
          <p:spPr>
            <a:xfrm>
              <a:off x="7151769" y="3432813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4" name="Google Shape;6344;p209"/>
            <p:cNvSpPr/>
            <p:nvPr/>
          </p:nvSpPr>
          <p:spPr>
            <a:xfrm>
              <a:off x="7151769" y="3940948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5" name="Google Shape;6345;p209"/>
            <p:cNvSpPr/>
            <p:nvPr/>
          </p:nvSpPr>
          <p:spPr>
            <a:xfrm>
              <a:off x="7486352" y="4391401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DevOps for machine learning</a:t>
              </a:r>
              <a:endParaRPr sz="1400"/>
            </a:p>
          </p:txBody>
        </p:sp>
        <p:sp>
          <p:nvSpPr>
            <p:cNvPr id="6346" name="Google Shape;6346;p209"/>
            <p:cNvSpPr/>
            <p:nvPr/>
          </p:nvSpPr>
          <p:spPr>
            <a:xfrm>
              <a:off x="7151769" y="4449083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7" name="Google Shape;6347;p209"/>
            <p:cNvSpPr/>
            <p:nvPr/>
          </p:nvSpPr>
          <p:spPr>
            <a:xfrm>
              <a:off x="7486352" y="3898366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Simple deployment</a:t>
              </a:r>
              <a:endParaRPr sz="1400"/>
            </a:p>
          </p:txBody>
        </p:sp>
        <p:sp>
          <p:nvSpPr>
            <p:cNvPr id="6348" name="Google Shape;6348;p209"/>
            <p:cNvSpPr/>
            <p:nvPr/>
          </p:nvSpPr>
          <p:spPr>
            <a:xfrm>
              <a:off x="7151769" y="4957218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9" name="Google Shape;6349;p209"/>
            <p:cNvSpPr/>
            <p:nvPr/>
          </p:nvSpPr>
          <p:spPr>
            <a:xfrm>
              <a:off x="7151769" y="5465355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0" name="Google Shape;6350;p209"/>
            <p:cNvSpPr/>
            <p:nvPr/>
          </p:nvSpPr>
          <p:spPr>
            <a:xfrm>
              <a:off x="7468746" y="2887423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Automated machine learning</a:t>
              </a:r>
              <a:endParaRPr sz="1400"/>
            </a:p>
          </p:txBody>
        </p:sp>
        <p:sp>
          <p:nvSpPr>
            <p:cNvPr id="6351" name="Google Shape;6351;p209" title="Icon of a gear with a wrench"/>
            <p:cNvSpPr/>
            <p:nvPr/>
          </p:nvSpPr>
          <p:spPr>
            <a:xfrm>
              <a:off x="6987276" y="2103429"/>
              <a:ext cx="425804" cy="392062"/>
            </a:xfrm>
            <a:custGeom>
              <a:avLst/>
              <a:gdLst/>
              <a:ahLst/>
              <a:cxnLst/>
              <a:rect l="l" t="t" r="r" b="b"/>
              <a:pathLst>
                <a:path w="356" h="328" extrusionOk="0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 cap="sq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352" name="Google Shape;6352;p209"/>
          <p:cNvSpPr txBox="1"/>
          <p:nvPr/>
        </p:nvSpPr>
        <p:spPr>
          <a:xfrm>
            <a:off x="4169345" y="6393319"/>
            <a:ext cx="38532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8525" tIns="179275" rIns="89575" bIns="1461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Seamlessly integrated with the Azure Portfolio</a:t>
            </a:r>
            <a:endParaRPr sz="1400"/>
          </a:p>
        </p:txBody>
      </p:sp>
      <p:cxnSp>
        <p:nvCxnSpPr>
          <p:cNvPr id="6353" name="Google Shape;6353;p209"/>
          <p:cNvCxnSpPr/>
          <p:nvPr/>
        </p:nvCxnSpPr>
        <p:spPr>
          <a:xfrm rot="10800000">
            <a:off x="1232683" y="6438995"/>
            <a:ext cx="972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grpSp>
        <p:nvGrpSpPr>
          <p:cNvPr id="6354" name="Google Shape;6354;p209"/>
          <p:cNvGrpSpPr/>
          <p:nvPr/>
        </p:nvGrpSpPr>
        <p:grpSpPr>
          <a:xfrm>
            <a:off x="1671037" y="1991303"/>
            <a:ext cx="4861709" cy="675942"/>
            <a:chOff x="1670339" y="1991304"/>
            <a:chExt cx="4862196" cy="675942"/>
          </a:xfrm>
        </p:grpSpPr>
        <p:sp>
          <p:nvSpPr>
            <p:cNvPr id="6355" name="Google Shape;6355;p209"/>
            <p:cNvSpPr/>
            <p:nvPr/>
          </p:nvSpPr>
          <p:spPr>
            <a:xfrm>
              <a:off x="3124235" y="2211781"/>
              <a:ext cx="34083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ts val="1400"/>
                <a:buFont typeface="Quattrocento Sans"/>
                <a:buNone/>
              </a:pPr>
              <a:r>
                <a:rPr lang="en-US" sz="1400" b="1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Boost your data science productivity</a:t>
              </a:r>
              <a:endParaRPr sz="1400"/>
            </a:p>
          </p:txBody>
        </p:sp>
        <p:cxnSp>
          <p:nvCxnSpPr>
            <p:cNvPr id="6356" name="Google Shape;6356;p209"/>
            <p:cNvCxnSpPr/>
            <p:nvPr/>
          </p:nvCxnSpPr>
          <p:spPr>
            <a:xfrm>
              <a:off x="2844745" y="2033380"/>
              <a:ext cx="0" cy="603000"/>
            </a:xfrm>
            <a:prstGeom prst="straightConnector1">
              <a:avLst/>
            </a:prstGeom>
            <a:noFill/>
            <a:ln w="12700" cap="rnd" cmpd="sng">
              <a:solidFill>
                <a:srgbClr val="BFBFBF"/>
              </a:solidFill>
              <a:prstDash val="dash"/>
              <a:round/>
              <a:headEnd type="none" w="sm" len="sm"/>
              <a:tailEnd type="none" w="sm" len="sm"/>
            </a:ln>
          </p:spPr>
        </p:cxnSp>
        <p:grpSp>
          <p:nvGrpSpPr>
            <p:cNvPr id="6357" name="Google Shape;6357;p209"/>
            <p:cNvGrpSpPr/>
            <p:nvPr/>
          </p:nvGrpSpPr>
          <p:grpSpPr>
            <a:xfrm>
              <a:off x="1670339" y="1991304"/>
              <a:ext cx="675942" cy="675942"/>
              <a:chOff x="158078" y="2047683"/>
              <a:chExt cx="2143125" cy="2143125"/>
            </a:xfrm>
          </p:grpSpPr>
          <p:sp>
            <p:nvSpPr>
              <p:cNvPr id="6358" name="Google Shape;6358;p209"/>
              <p:cNvSpPr/>
              <p:nvPr/>
            </p:nvSpPr>
            <p:spPr>
              <a:xfrm>
                <a:off x="158078" y="2047683"/>
                <a:ext cx="2143125" cy="2143125"/>
              </a:xfrm>
              <a:custGeom>
                <a:avLst/>
                <a:gdLst/>
                <a:ahLst/>
                <a:cxnLst/>
                <a:rect l="l" t="t" r="r" b="b"/>
                <a:pathLst>
                  <a:path w="2143125" h="2143125" extrusionOk="0">
                    <a:moveTo>
                      <a:pt x="1080292" y="7144"/>
                    </a:moveTo>
                    <a:lnTo>
                      <a:pt x="2137577" y="404012"/>
                    </a:lnTo>
                    <a:lnTo>
                      <a:pt x="2137577" y="1734342"/>
                    </a:lnTo>
                    <a:lnTo>
                      <a:pt x="1089817" y="2140745"/>
                    </a:lnTo>
                    <a:lnTo>
                      <a:pt x="7144" y="1734342"/>
                    </a:lnTo>
                    <a:lnTo>
                      <a:pt x="7144" y="404012"/>
                    </a:lnTo>
                    <a:lnTo>
                      <a:pt x="1080292" y="7144"/>
                    </a:lnTo>
                    <a:close/>
                    <a:moveTo>
                      <a:pt x="188119" y="1622147"/>
                    </a:moveTo>
                    <a:lnTo>
                      <a:pt x="1077130" y="1953417"/>
                    </a:lnTo>
                    <a:lnTo>
                      <a:pt x="1969308" y="1610517"/>
                    </a:lnTo>
                    <a:lnTo>
                      <a:pt x="1969308" y="521018"/>
                    </a:lnTo>
                    <a:lnTo>
                      <a:pt x="1078940" y="188395"/>
                    </a:lnTo>
                    <a:lnTo>
                      <a:pt x="188119" y="531019"/>
                    </a:lnTo>
                    <a:lnTo>
                      <a:pt x="188119" y="1622147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59" name="Google Shape;6359;p209"/>
              <p:cNvSpPr/>
              <p:nvPr/>
            </p:nvSpPr>
            <p:spPr>
              <a:xfrm>
                <a:off x="761333" y="2535050"/>
                <a:ext cx="952500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314325" extrusionOk="0">
                    <a:moveTo>
                      <a:pt x="816766" y="308762"/>
                    </a:moveTo>
                    <a:lnTo>
                      <a:pt x="472275" y="156362"/>
                    </a:lnTo>
                    <a:lnTo>
                      <a:pt x="135731" y="307181"/>
                    </a:lnTo>
                    <a:lnTo>
                      <a:pt x="7144" y="227800"/>
                    </a:lnTo>
                    <a:lnTo>
                      <a:pt x="467513" y="7144"/>
                    </a:lnTo>
                    <a:lnTo>
                      <a:pt x="953288" y="227800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60" name="Google Shape;6360;p209"/>
              <p:cNvSpPr/>
              <p:nvPr/>
            </p:nvSpPr>
            <p:spPr>
              <a:xfrm>
                <a:off x="696248" y="2890647"/>
                <a:ext cx="466725" cy="771525"/>
              </a:xfrm>
              <a:custGeom>
                <a:avLst/>
                <a:gdLst/>
                <a:ahLst/>
                <a:cxnLst/>
                <a:rect l="l" t="t" r="r" b="b"/>
                <a:pathLst>
                  <a:path w="466725" h="771525" extrusionOk="0">
                    <a:moveTo>
                      <a:pt x="464342" y="629441"/>
                    </a:moveTo>
                    <a:lnTo>
                      <a:pt x="461161" y="772316"/>
                    </a:lnTo>
                    <a:lnTo>
                      <a:pt x="7144" y="561975"/>
                    </a:lnTo>
                    <a:lnTo>
                      <a:pt x="7144" y="7144"/>
                    </a:lnTo>
                    <a:lnTo>
                      <a:pt x="137312" y="83344"/>
                    </a:lnTo>
                    <a:lnTo>
                      <a:pt x="137312" y="475460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61" name="Google Shape;6361;p209"/>
              <p:cNvSpPr/>
              <p:nvPr/>
            </p:nvSpPr>
            <p:spPr>
              <a:xfrm>
                <a:off x="1301083" y="2890647"/>
                <a:ext cx="466725" cy="771525"/>
              </a:xfrm>
              <a:custGeom>
                <a:avLst/>
                <a:gdLst/>
                <a:ahLst/>
                <a:cxnLst/>
                <a:rect l="l" t="t" r="r" b="b"/>
                <a:pathLst>
                  <a:path w="466725" h="771525" extrusionOk="0">
                    <a:moveTo>
                      <a:pt x="7144" y="629441"/>
                    </a:moveTo>
                    <a:lnTo>
                      <a:pt x="10316" y="772316"/>
                    </a:lnTo>
                    <a:lnTo>
                      <a:pt x="464344" y="561975"/>
                    </a:lnTo>
                    <a:lnTo>
                      <a:pt x="464344" y="7144"/>
                    </a:lnTo>
                    <a:lnTo>
                      <a:pt x="334166" y="83344"/>
                    </a:lnTo>
                    <a:lnTo>
                      <a:pt x="334166" y="475460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6362" name="Google Shape;6362;p209"/>
          <p:cNvGrpSpPr/>
          <p:nvPr/>
        </p:nvGrpSpPr>
        <p:grpSpPr>
          <a:xfrm>
            <a:off x="1458790" y="3499943"/>
            <a:ext cx="5254539" cy="740349"/>
            <a:chOff x="1458071" y="3521337"/>
            <a:chExt cx="5255064" cy="740349"/>
          </a:xfrm>
        </p:grpSpPr>
        <p:sp>
          <p:nvSpPr>
            <p:cNvPr id="6363" name="Google Shape;6363;p209"/>
            <p:cNvSpPr/>
            <p:nvPr/>
          </p:nvSpPr>
          <p:spPr>
            <a:xfrm>
              <a:off x="3124235" y="3752885"/>
              <a:ext cx="35889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ts val="1400"/>
                <a:buFont typeface="Quattrocento Sans"/>
                <a:buNone/>
              </a:pPr>
              <a:r>
                <a:rPr lang="en-US" sz="1400" b="1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Increase your rate of experimentation</a:t>
              </a:r>
              <a:endParaRPr sz="1400"/>
            </a:p>
          </p:txBody>
        </p:sp>
        <p:grpSp>
          <p:nvGrpSpPr>
            <p:cNvPr id="6364" name="Google Shape;6364;p209"/>
            <p:cNvGrpSpPr/>
            <p:nvPr/>
          </p:nvGrpSpPr>
          <p:grpSpPr>
            <a:xfrm>
              <a:off x="1458071" y="3521337"/>
              <a:ext cx="1386674" cy="740349"/>
              <a:chOff x="1458071" y="3521337"/>
              <a:chExt cx="1386674" cy="740349"/>
            </a:xfrm>
          </p:grpSpPr>
          <p:cxnSp>
            <p:nvCxnSpPr>
              <p:cNvPr id="6365" name="Google Shape;6365;p209"/>
              <p:cNvCxnSpPr/>
              <p:nvPr/>
            </p:nvCxnSpPr>
            <p:spPr>
              <a:xfrm>
                <a:off x="2844745" y="3574484"/>
                <a:ext cx="0" cy="6030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BFBFBF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6366" name="Google Shape;6366;p209"/>
              <p:cNvGrpSpPr/>
              <p:nvPr/>
            </p:nvGrpSpPr>
            <p:grpSpPr>
              <a:xfrm>
                <a:off x="1458071" y="3521337"/>
                <a:ext cx="984980" cy="740349"/>
                <a:chOff x="611928" y="3022476"/>
                <a:chExt cx="2341846" cy="1760220"/>
              </a:xfrm>
            </p:grpSpPr>
            <p:sp>
              <p:nvSpPr>
                <p:cNvPr id="6367" name="Google Shape;6367;p209"/>
                <p:cNvSpPr/>
                <p:nvPr/>
              </p:nvSpPr>
              <p:spPr>
                <a:xfrm>
                  <a:off x="1739012" y="3849656"/>
                  <a:ext cx="752475" cy="22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475" h="228600" extrusionOk="0">
                      <a:moveTo>
                        <a:pt x="545354" y="7144"/>
                      </a:moveTo>
                      <a:lnTo>
                        <a:pt x="237515" y="7144"/>
                      </a:lnTo>
                      <a:cubicBezTo>
                        <a:pt x="274511" y="137741"/>
                        <a:pt x="224809" y="156467"/>
                        <a:pt x="7144" y="156467"/>
                      </a:cubicBezTo>
                      <a:lnTo>
                        <a:pt x="7144" y="224857"/>
                      </a:lnTo>
                      <a:lnTo>
                        <a:pt x="747332" y="224857"/>
                      </a:lnTo>
                      <a:lnTo>
                        <a:pt x="747332" y="156477"/>
                      </a:lnTo>
                      <a:cubicBezTo>
                        <a:pt x="529657" y="156477"/>
                        <a:pt x="508311" y="137817"/>
                        <a:pt x="545344" y="7153"/>
                      </a:cubicBezTo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68" name="Google Shape;6368;p209"/>
                <p:cNvSpPr/>
                <p:nvPr/>
              </p:nvSpPr>
              <p:spPr>
                <a:xfrm>
                  <a:off x="1543081" y="3022476"/>
                  <a:ext cx="1143000" cy="8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00" h="838200" extrusionOk="0">
                      <a:moveTo>
                        <a:pt x="1070802" y="7144"/>
                      </a:moveTo>
                      <a:lnTo>
                        <a:pt x="68658" y="7144"/>
                      </a:lnTo>
                      <a:cubicBezTo>
                        <a:pt x="34120" y="8500"/>
                        <a:pt x="6887" y="37032"/>
                        <a:pt x="7146" y="71599"/>
                      </a:cubicBezTo>
                      <a:lnTo>
                        <a:pt x="7146" y="770449"/>
                      </a:lnTo>
                      <a:cubicBezTo>
                        <a:pt x="6997" y="804881"/>
                        <a:pt x="34244" y="833193"/>
                        <a:pt x="68658" y="834361"/>
                      </a:cubicBezTo>
                      <a:lnTo>
                        <a:pt x="1070802" y="834361"/>
                      </a:lnTo>
                      <a:cubicBezTo>
                        <a:pt x="1104787" y="834361"/>
                        <a:pt x="1139201" y="804253"/>
                        <a:pt x="1139201" y="770449"/>
                      </a:cubicBezTo>
                      <a:lnTo>
                        <a:pt x="1139201" y="71599"/>
                      </a:lnTo>
                      <a:cubicBezTo>
                        <a:pt x="1139201" y="37509"/>
                        <a:pt x="1104816" y="7144"/>
                        <a:pt x="1070802" y="7144"/>
                      </a:cubicBezTo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69" name="Google Shape;6369;p209"/>
                <p:cNvSpPr/>
                <p:nvPr/>
              </p:nvSpPr>
              <p:spPr>
                <a:xfrm>
                  <a:off x="1543052" y="3022543"/>
                  <a:ext cx="1076325" cy="8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325" h="838200" extrusionOk="0">
                      <a:moveTo>
                        <a:pt x="1071507" y="7144"/>
                      </a:moveTo>
                      <a:cubicBezTo>
                        <a:pt x="1071259" y="7144"/>
                        <a:pt x="1071031" y="7144"/>
                        <a:pt x="1070802" y="7144"/>
                      </a:cubicBezTo>
                      <a:lnTo>
                        <a:pt x="68658" y="7144"/>
                      </a:lnTo>
                      <a:cubicBezTo>
                        <a:pt x="34130" y="8490"/>
                        <a:pt x="6898" y="37004"/>
                        <a:pt x="7145" y="71561"/>
                      </a:cubicBezTo>
                      <a:lnTo>
                        <a:pt x="7145" y="770382"/>
                      </a:lnTo>
                      <a:cubicBezTo>
                        <a:pt x="6982" y="804824"/>
                        <a:pt x="34235" y="833155"/>
                        <a:pt x="68658" y="834323"/>
                      </a:cubicBezTo>
                      <a:lnTo>
                        <a:pt x="92470" y="834323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0" name="Google Shape;6370;p209"/>
                <p:cNvSpPr/>
                <p:nvPr/>
              </p:nvSpPr>
              <p:spPr>
                <a:xfrm>
                  <a:off x="1628865" y="3109601"/>
                  <a:ext cx="971550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550" h="666750" extrusionOk="0">
                      <a:moveTo>
                        <a:pt x="965044" y="7144"/>
                      </a:moveTo>
                      <a:lnTo>
                        <a:pt x="965044" y="660140"/>
                      </a:lnTo>
                      <a:lnTo>
                        <a:pt x="7144" y="660140"/>
                      </a:lnTo>
                      <a:lnTo>
                        <a:pt x="7144" y="7144"/>
                      </a:lnTo>
                      <a:lnTo>
                        <a:pt x="965044" y="7144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1" name="Google Shape;6371;p209"/>
                <p:cNvSpPr/>
                <p:nvPr/>
              </p:nvSpPr>
              <p:spPr>
                <a:xfrm>
                  <a:off x="1628865" y="3108306"/>
                  <a:ext cx="885825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825" h="666750" extrusionOk="0">
                      <a:moveTo>
                        <a:pt x="7144" y="661435"/>
                      </a:moveTo>
                      <a:lnTo>
                        <a:pt x="8458" y="661435"/>
                      </a:lnTo>
                      <a:lnTo>
                        <a:pt x="8458" y="8458"/>
                      </a:lnTo>
                      <a:lnTo>
                        <a:pt x="884215" y="7144"/>
                      </a:lnTo>
                      <a:lnTo>
                        <a:pt x="884263" y="7144"/>
                      </a:lnTo>
                      <a:lnTo>
                        <a:pt x="7144" y="8458"/>
                      </a:lnTo>
                      <a:lnTo>
                        <a:pt x="7144" y="661435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2" name="Google Shape;6372;p209"/>
                <p:cNvSpPr/>
                <p:nvPr/>
              </p:nvSpPr>
              <p:spPr>
                <a:xfrm>
                  <a:off x="1739012" y="3998951"/>
                  <a:ext cx="752475" cy="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475" h="76200" extrusionOk="0">
                      <a:moveTo>
                        <a:pt x="7144" y="7144"/>
                      </a:moveTo>
                      <a:lnTo>
                        <a:pt x="747332" y="7144"/>
                      </a:lnTo>
                      <a:lnTo>
                        <a:pt x="747332" y="75543"/>
                      </a:lnTo>
                      <a:lnTo>
                        <a:pt x="7144" y="75543"/>
                      </a:lnTo>
                      <a:close/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3" name="Google Shape;6373;p209"/>
                <p:cNvSpPr/>
                <p:nvPr/>
              </p:nvSpPr>
              <p:spPr>
                <a:xfrm>
                  <a:off x="2088675" y="3053833"/>
                  <a:ext cx="38100" cy="3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00" h="38100" extrusionOk="0">
                      <a:moveTo>
                        <a:pt x="39281" y="23222"/>
                      </a:moveTo>
                      <a:cubicBezTo>
                        <a:pt x="39272" y="32096"/>
                        <a:pt x="32080" y="39286"/>
                        <a:pt x="23203" y="39281"/>
                      </a:cubicBezTo>
                      <a:cubicBezTo>
                        <a:pt x="14326" y="39276"/>
                        <a:pt x="7134" y="32077"/>
                        <a:pt x="7144" y="23203"/>
                      </a:cubicBezTo>
                      <a:cubicBezTo>
                        <a:pt x="7153" y="14336"/>
                        <a:pt x="14335" y="7149"/>
                        <a:pt x="23203" y="7144"/>
                      </a:cubicBezTo>
                      <a:cubicBezTo>
                        <a:pt x="32080" y="7144"/>
                        <a:pt x="39281" y="14342"/>
                        <a:pt x="39281" y="23222"/>
                      </a:cubicBezTo>
                    </a:path>
                  </a:pathLst>
                </a:custGeom>
                <a:solidFill>
                  <a:srgbClr val="B8D43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4" name="Google Shape;6374;p209"/>
                <p:cNvSpPr/>
                <p:nvPr/>
              </p:nvSpPr>
              <p:spPr>
                <a:xfrm>
                  <a:off x="1628865" y="3109601"/>
                  <a:ext cx="962025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025" h="666750" extrusionOk="0">
                      <a:moveTo>
                        <a:pt x="7144" y="7144"/>
                      </a:moveTo>
                      <a:lnTo>
                        <a:pt x="963159" y="7144"/>
                      </a:lnTo>
                      <a:lnTo>
                        <a:pt x="963159" y="660140"/>
                      </a:lnTo>
                      <a:lnTo>
                        <a:pt x="7144" y="660140"/>
                      </a:lnTo>
                      <a:close/>
                    </a:path>
                  </a:pathLst>
                </a:custGeom>
                <a:solidFill>
                  <a:srgbClr val="1B348E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5" name="Google Shape;6375;p209"/>
                <p:cNvSpPr/>
                <p:nvPr/>
              </p:nvSpPr>
              <p:spPr>
                <a:xfrm>
                  <a:off x="1708532" y="3207547"/>
                  <a:ext cx="247650" cy="40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50" h="400050" extrusionOk="0">
                      <a:moveTo>
                        <a:pt x="7144" y="7144"/>
                      </a:moveTo>
                      <a:lnTo>
                        <a:pt x="246145" y="7144"/>
                      </a:lnTo>
                      <a:lnTo>
                        <a:pt x="246145" y="398945"/>
                      </a:lnTo>
                      <a:lnTo>
                        <a:pt x="7144" y="3989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6" name="Google Shape;6376;p209"/>
                <p:cNvSpPr/>
                <p:nvPr/>
              </p:nvSpPr>
              <p:spPr>
                <a:xfrm>
                  <a:off x="1987367" y="3207547"/>
                  <a:ext cx="447675" cy="20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675" h="209550" extrusionOk="0">
                      <a:moveTo>
                        <a:pt x="7144" y="7144"/>
                      </a:moveTo>
                      <a:lnTo>
                        <a:pt x="445313" y="7144"/>
                      </a:lnTo>
                      <a:lnTo>
                        <a:pt x="445313" y="203044"/>
                      </a:lnTo>
                      <a:lnTo>
                        <a:pt x="7144" y="2030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7" name="Google Shape;6377;p209"/>
                <p:cNvSpPr/>
                <p:nvPr/>
              </p:nvSpPr>
              <p:spPr>
                <a:xfrm>
                  <a:off x="1987367" y="3436099"/>
                  <a:ext cx="209550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71450" extrusionOk="0">
                      <a:moveTo>
                        <a:pt x="7144" y="7144"/>
                      </a:moveTo>
                      <a:lnTo>
                        <a:pt x="206312" y="7144"/>
                      </a:lnTo>
                      <a:lnTo>
                        <a:pt x="206312" y="170393"/>
                      </a:lnTo>
                      <a:lnTo>
                        <a:pt x="7144" y="1703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8" name="Google Shape;6378;p209"/>
                <p:cNvSpPr/>
                <p:nvPr/>
              </p:nvSpPr>
              <p:spPr>
                <a:xfrm>
                  <a:off x="2226368" y="3436099"/>
                  <a:ext cx="209550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71450" extrusionOk="0">
                      <a:moveTo>
                        <a:pt x="7144" y="7144"/>
                      </a:moveTo>
                      <a:lnTo>
                        <a:pt x="206311" y="7144"/>
                      </a:lnTo>
                      <a:lnTo>
                        <a:pt x="206311" y="170393"/>
                      </a:lnTo>
                      <a:lnTo>
                        <a:pt x="7144" y="1703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9" name="Google Shape;6379;p209"/>
                <p:cNvSpPr/>
                <p:nvPr/>
              </p:nvSpPr>
              <p:spPr>
                <a:xfrm>
                  <a:off x="914452" y="4562793"/>
                  <a:ext cx="533400" cy="1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400" h="161925" extrusionOk="0">
                      <a:moveTo>
                        <a:pt x="387477" y="7144"/>
                      </a:moveTo>
                      <a:lnTo>
                        <a:pt x="169945" y="7144"/>
                      </a:lnTo>
                      <a:cubicBezTo>
                        <a:pt x="196091" y="99431"/>
                        <a:pt x="160973" y="112662"/>
                        <a:pt x="7144" y="112662"/>
                      </a:cubicBezTo>
                      <a:lnTo>
                        <a:pt x="7144" y="160982"/>
                      </a:lnTo>
                      <a:lnTo>
                        <a:pt x="530219" y="160982"/>
                      </a:lnTo>
                      <a:lnTo>
                        <a:pt x="530219" y="112662"/>
                      </a:lnTo>
                      <a:cubicBezTo>
                        <a:pt x="376399" y="112662"/>
                        <a:pt x="361312" y="99479"/>
                        <a:pt x="387487" y="7144"/>
                      </a:cubicBezTo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0" name="Google Shape;6380;p209"/>
                <p:cNvSpPr/>
                <p:nvPr/>
              </p:nvSpPr>
              <p:spPr>
                <a:xfrm>
                  <a:off x="775986" y="3978253"/>
                  <a:ext cx="809625" cy="59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625" h="590550" extrusionOk="0">
                      <a:moveTo>
                        <a:pt x="758810" y="7144"/>
                      </a:moveTo>
                      <a:lnTo>
                        <a:pt x="50617" y="7144"/>
                      </a:lnTo>
                      <a:cubicBezTo>
                        <a:pt x="26206" y="8096"/>
                        <a:pt x="6962" y="28261"/>
                        <a:pt x="7145" y="52692"/>
                      </a:cubicBezTo>
                      <a:lnTo>
                        <a:pt x="7145" y="546545"/>
                      </a:lnTo>
                      <a:cubicBezTo>
                        <a:pt x="7038" y="570881"/>
                        <a:pt x="26297" y="590893"/>
                        <a:pt x="50617" y="591712"/>
                      </a:cubicBezTo>
                      <a:lnTo>
                        <a:pt x="758801" y="591712"/>
                      </a:lnTo>
                      <a:cubicBezTo>
                        <a:pt x="782813" y="591712"/>
                        <a:pt x="807140" y="570433"/>
                        <a:pt x="807140" y="546545"/>
                      </a:cubicBezTo>
                      <a:lnTo>
                        <a:pt x="807140" y="52692"/>
                      </a:lnTo>
                      <a:cubicBezTo>
                        <a:pt x="805064" y="27375"/>
                        <a:pt x="784198" y="7715"/>
                        <a:pt x="758801" y="7144"/>
                      </a:cubicBezTo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1" name="Google Shape;6381;p209"/>
                <p:cNvSpPr/>
                <p:nvPr/>
              </p:nvSpPr>
              <p:spPr>
                <a:xfrm>
                  <a:off x="775976" y="3978300"/>
                  <a:ext cx="762000" cy="59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0" h="590550" extrusionOk="0">
                      <a:moveTo>
                        <a:pt x="759315" y="7144"/>
                      </a:moveTo>
                      <a:cubicBezTo>
                        <a:pt x="759144" y="7144"/>
                        <a:pt x="758982" y="7144"/>
                        <a:pt x="758820" y="7144"/>
                      </a:cubicBezTo>
                      <a:lnTo>
                        <a:pt x="50617" y="7144"/>
                      </a:lnTo>
                      <a:cubicBezTo>
                        <a:pt x="26204" y="8096"/>
                        <a:pt x="6957" y="28261"/>
                        <a:pt x="7145" y="52692"/>
                      </a:cubicBezTo>
                      <a:lnTo>
                        <a:pt x="7145" y="546526"/>
                      </a:lnTo>
                      <a:cubicBezTo>
                        <a:pt x="7028" y="570871"/>
                        <a:pt x="26289" y="590883"/>
                        <a:pt x="50617" y="591712"/>
                      </a:cubicBezTo>
                      <a:lnTo>
                        <a:pt x="67467" y="591712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2" name="Google Shape;6382;p209"/>
                <p:cNvSpPr/>
                <p:nvPr/>
              </p:nvSpPr>
              <p:spPr>
                <a:xfrm>
                  <a:off x="836613" y="4039822"/>
                  <a:ext cx="685800" cy="46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800" h="466725" extrusionOk="0">
                      <a:moveTo>
                        <a:pt x="684066" y="7144"/>
                      </a:moveTo>
                      <a:lnTo>
                        <a:pt x="684066" y="468592"/>
                      </a:lnTo>
                      <a:lnTo>
                        <a:pt x="7144" y="468592"/>
                      </a:lnTo>
                      <a:lnTo>
                        <a:pt x="7144" y="7144"/>
                      </a:lnTo>
                      <a:lnTo>
                        <a:pt x="684066" y="7144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3" name="Google Shape;6383;p209"/>
                <p:cNvSpPr/>
                <p:nvPr/>
              </p:nvSpPr>
              <p:spPr>
                <a:xfrm>
                  <a:off x="836613" y="4038908"/>
                  <a:ext cx="628650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650" h="476250" extrusionOk="0">
                      <a:moveTo>
                        <a:pt x="7144" y="469506"/>
                      </a:moveTo>
                      <a:lnTo>
                        <a:pt x="8077" y="469506"/>
                      </a:lnTo>
                      <a:lnTo>
                        <a:pt x="8077" y="8068"/>
                      </a:lnTo>
                      <a:lnTo>
                        <a:pt x="626945" y="7144"/>
                      </a:lnTo>
                      <a:lnTo>
                        <a:pt x="626983" y="7144"/>
                      </a:lnTo>
                      <a:lnTo>
                        <a:pt x="7144" y="8068"/>
                      </a:lnTo>
                      <a:lnTo>
                        <a:pt x="7144" y="469506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4" name="Google Shape;6384;p209"/>
                <p:cNvSpPr/>
                <p:nvPr/>
              </p:nvSpPr>
              <p:spPr>
                <a:xfrm>
                  <a:off x="914452" y="4668291"/>
                  <a:ext cx="533400" cy="5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400" h="57150" extrusionOk="0">
                      <a:moveTo>
                        <a:pt x="7144" y="7144"/>
                      </a:moveTo>
                      <a:lnTo>
                        <a:pt x="530209" y="7144"/>
                      </a:lnTo>
                      <a:lnTo>
                        <a:pt x="530209" y="55483"/>
                      </a:lnTo>
                      <a:lnTo>
                        <a:pt x="7144" y="55483"/>
                      </a:lnTo>
                      <a:close/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5" name="Google Shape;6385;p209"/>
                <p:cNvSpPr/>
                <p:nvPr/>
              </p:nvSpPr>
              <p:spPr>
                <a:xfrm>
                  <a:off x="1161549" y="4000408"/>
                  <a:ext cx="28575" cy="2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" h="28575" extrusionOk="0">
                      <a:moveTo>
                        <a:pt x="29851" y="18507"/>
                      </a:moveTo>
                      <a:cubicBezTo>
                        <a:pt x="29846" y="24775"/>
                        <a:pt x="24758" y="29861"/>
                        <a:pt x="18488" y="29851"/>
                      </a:cubicBezTo>
                      <a:cubicBezTo>
                        <a:pt x="12218" y="29842"/>
                        <a:pt x="7138" y="24755"/>
                        <a:pt x="7144" y="18488"/>
                      </a:cubicBezTo>
                      <a:cubicBezTo>
                        <a:pt x="7149" y="12221"/>
                        <a:pt x="12225" y="7153"/>
                        <a:pt x="18488" y="7144"/>
                      </a:cubicBezTo>
                      <a:cubicBezTo>
                        <a:pt x="24764" y="7144"/>
                        <a:pt x="29851" y="12230"/>
                        <a:pt x="29851" y="18507"/>
                      </a:cubicBezTo>
                    </a:path>
                  </a:pathLst>
                </a:custGeom>
                <a:solidFill>
                  <a:srgbClr val="B8D43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6" name="Google Shape;6386;p209"/>
                <p:cNvSpPr/>
                <p:nvPr/>
              </p:nvSpPr>
              <p:spPr>
                <a:xfrm>
                  <a:off x="1896499" y="3791225"/>
                  <a:ext cx="1057275" cy="4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275" h="438150" extrusionOk="0">
                      <a:moveTo>
                        <a:pt x="987751" y="291860"/>
                      </a:moveTo>
                      <a:cubicBezTo>
                        <a:pt x="986875" y="291860"/>
                        <a:pt x="986113" y="292060"/>
                        <a:pt x="985236" y="292089"/>
                      </a:cubicBezTo>
                      <a:cubicBezTo>
                        <a:pt x="1006763" y="215336"/>
                        <a:pt x="961986" y="135669"/>
                        <a:pt x="885233" y="114147"/>
                      </a:cubicBezTo>
                      <a:cubicBezTo>
                        <a:pt x="837046" y="100634"/>
                        <a:pt x="785297" y="113050"/>
                        <a:pt x="748483" y="146956"/>
                      </a:cubicBezTo>
                      <a:cubicBezTo>
                        <a:pt x="721032" y="45984"/>
                        <a:pt x="616933" y="-13622"/>
                        <a:pt x="515959" y="13825"/>
                      </a:cubicBezTo>
                      <a:cubicBezTo>
                        <a:pt x="439711" y="34552"/>
                        <a:pt x="384323" y="100426"/>
                        <a:pt x="377008" y="179103"/>
                      </a:cubicBezTo>
                      <a:cubicBezTo>
                        <a:pt x="375427" y="178808"/>
                        <a:pt x="373865" y="178579"/>
                        <a:pt x="372245" y="178341"/>
                      </a:cubicBezTo>
                      <a:cubicBezTo>
                        <a:pt x="313791" y="124337"/>
                        <a:pt x="222617" y="127949"/>
                        <a:pt x="168611" y="186409"/>
                      </a:cubicBezTo>
                      <a:cubicBezTo>
                        <a:pt x="154790" y="201373"/>
                        <a:pt x="144293" y="219089"/>
                        <a:pt x="137826" y="238406"/>
                      </a:cubicBezTo>
                      <a:cubicBezTo>
                        <a:pt x="127481" y="234786"/>
                        <a:pt x="116604" y="232938"/>
                        <a:pt x="105650" y="232919"/>
                      </a:cubicBezTo>
                      <a:cubicBezTo>
                        <a:pt x="52367" y="231814"/>
                        <a:pt x="8276" y="274115"/>
                        <a:pt x="7171" y="327398"/>
                      </a:cubicBezTo>
                      <a:cubicBezTo>
                        <a:pt x="7162" y="327960"/>
                        <a:pt x="7152" y="328512"/>
                        <a:pt x="7152" y="329074"/>
                      </a:cubicBezTo>
                      <a:cubicBezTo>
                        <a:pt x="6447" y="383700"/>
                        <a:pt x="49920" y="428677"/>
                        <a:pt x="104536" y="429830"/>
                      </a:cubicBezTo>
                      <a:lnTo>
                        <a:pt x="336289" y="429830"/>
                      </a:lnTo>
                      <a:cubicBezTo>
                        <a:pt x="342404" y="437097"/>
                        <a:pt x="348776" y="429830"/>
                        <a:pt x="355148" y="429830"/>
                      </a:cubicBezTo>
                      <a:lnTo>
                        <a:pt x="987751" y="429830"/>
                      </a:lnTo>
                      <a:cubicBezTo>
                        <a:pt x="1025851" y="429830"/>
                        <a:pt x="1056741" y="398940"/>
                        <a:pt x="1056741" y="360840"/>
                      </a:cubicBezTo>
                      <a:cubicBezTo>
                        <a:pt x="1056741" y="322740"/>
                        <a:pt x="1025851" y="291851"/>
                        <a:pt x="987751" y="291851"/>
                      </a:cubicBezTo>
                      <a:close/>
                    </a:path>
                  </a:pathLst>
                </a:custGeom>
                <a:solidFill>
                  <a:srgbClr val="CBEBF5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7" name="Google Shape;6387;p209"/>
                <p:cNvSpPr/>
                <p:nvPr/>
              </p:nvSpPr>
              <p:spPr>
                <a:xfrm>
                  <a:off x="611928" y="4716021"/>
                  <a:ext cx="1743075" cy="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3075" h="66675" extrusionOk="0">
                      <a:moveTo>
                        <a:pt x="7144" y="7144"/>
                      </a:moveTo>
                      <a:lnTo>
                        <a:pt x="1739894" y="7144"/>
                      </a:lnTo>
                      <a:lnTo>
                        <a:pt x="1739894" y="67885"/>
                      </a:lnTo>
                      <a:lnTo>
                        <a:pt x="7144" y="67885"/>
                      </a:lnTo>
                      <a:close/>
                    </a:path>
                  </a:pathLst>
                </a:custGeom>
                <a:solidFill>
                  <a:srgbClr val="6A6A6A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8" name="Google Shape;6388;p209"/>
                <p:cNvSpPr/>
                <p:nvPr/>
              </p:nvSpPr>
              <p:spPr>
                <a:xfrm>
                  <a:off x="1751899" y="4567850"/>
                  <a:ext cx="200025" cy="1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025" h="161925" extrusionOk="0">
                      <a:moveTo>
                        <a:pt x="194520" y="23689"/>
                      </a:moveTo>
                      <a:lnTo>
                        <a:pt x="158191" y="23689"/>
                      </a:lnTo>
                      <a:lnTo>
                        <a:pt x="161049" y="7144"/>
                      </a:lnTo>
                      <a:lnTo>
                        <a:pt x="7144" y="7144"/>
                      </a:lnTo>
                      <a:lnTo>
                        <a:pt x="37871" y="155315"/>
                      </a:lnTo>
                      <a:lnTo>
                        <a:pt x="135617" y="155315"/>
                      </a:lnTo>
                      <a:lnTo>
                        <a:pt x="138474" y="138398"/>
                      </a:lnTo>
                      <a:lnTo>
                        <a:pt x="194482" y="138398"/>
                      </a:lnTo>
                      <a:close/>
                      <a:moveTo>
                        <a:pt x="171717" y="115595"/>
                      </a:moveTo>
                      <a:lnTo>
                        <a:pt x="142427" y="115595"/>
                      </a:lnTo>
                      <a:lnTo>
                        <a:pt x="154286" y="46482"/>
                      </a:lnTo>
                      <a:lnTo>
                        <a:pt x="171726" y="4648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9" name="Google Shape;6389;p209"/>
                <p:cNvSpPr/>
                <p:nvPr/>
              </p:nvSpPr>
              <p:spPr>
                <a:xfrm>
                  <a:off x="1283479" y="4269051"/>
                  <a:ext cx="171450" cy="18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50" h="180975" extrusionOk="0">
                      <a:moveTo>
                        <a:pt x="164706" y="7144"/>
                      </a:moveTo>
                      <a:lnTo>
                        <a:pt x="7144" y="17667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0" name="Google Shape;6390;p209"/>
                <p:cNvSpPr/>
                <p:nvPr/>
              </p:nvSpPr>
              <p:spPr>
                <a:xfrm>
                  <a:off x="1067233" y="3108887"/>
                  <a:ext cx="571500" cy="130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500" h="1304925" extrusionOk="0">
                      <a:moveTo>
                        <a:pt x="568776" y="660854"/>
                      </a:moveTo>
                      <a:lnTo>
                        <a:pt x="7144" y="1305058"/>
                      </a:lnTo>
                      <a:lnTo>
                        <a:pt x="7144" y="937165"/>
                      </a:lnTo>
                      <a:lnTo>
                        <a:pt x="568785" y="7144"/>
                      </a:lnTo>
                      <a:lnTo>
                        <a:pt x="568776" y="660854"/>
                      </a:lnTo>
                      <a:close/>
                    </a:path>
                  </a:pathLst>
                </a:custGeom>
                <a:solidFill>
                  <a:srgbClr val="0072C6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1" name="Google Shape;6391;p209"/>
                <p:cNvSpPr/>
                <p:nvPr/>
              </p:nvSpPr>
              <p:spPr>
                <a:xfrm>
                  <a:off x="1513536" y="3109601"/>
                  <a:ext cx="1085850" cy="124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850" h="1247775" extrusionOk="0">
                      <a:moveTo>
                        <a:pt x="7144" y="1241012"/>
                      </a:moveTo>
                      <a:lnTo>
                        <a:pt x="1080373" y="660140"/>
                      </a:lnTo>
                      <a:lnTo>
                        <a:pt x="1080373" y="7144"/>
                      </a:lnTo>
                      <a:lnTo>
                        <a:pt x="7144" y="937365"/>
                      </a:lnTo>
                      <a:lnTo>
                        <a:pt x="7144" y="1241012"/>
                      </a:lnTo>
                      <a:close/>
                    </a:path>
                  </a:pathLst>
                </a:custGeom>
                <a:solidFill>
                  <a:srgbClr val="0072C6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2" name="Google Shape;6392;p209"/>
                <p:cNvSpPr/>
                <p:nvPr/>
              </p:nvSpPr>
              <p:spPr>
                <a:xfrm>
                  <a:off x="759956" y="3220831"/>
                  <a:ext cx="828675" cy="51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675" h="514350" extrusionOk="0">
                      <a:moveTo>
                        <a:pt x="728872" y="499971"/>
                      </a:moveTo>
                      <a:cubicBezTo>
                        <a:pt x="790562" y="489152"/>
                        <a:pt x="831799" y="430371"/>
                        <a:pt x="820979" y="368680"/>
                      </a:cubicBezTo>
                      <a:cubicBezTo>
                        <a:pt x="811467" y="314435"/>
                        <a:pt x="764354" y="274866"/>
                        <a:pt x="709279" y="274867"/>
                      </a:cubicBezTo>
                      <a:lnTo>
                        <a:pt x="708146" y="274867"/>
                      </a:lnTo>
                      <a:cubicBezTo>
                        <a:pt x="708784" y="267656"/>
                        <a:pt x="709098" y="260370"/>
                        <a:pt x="709098" y="253007"/>
                      </a:cubicBezTo>
                      <a:cubicBezTo>
                        <a:pt x="709100" y="117222"/>
                        <a:pt x="599027" y="7146"/>
                        <a:pt x="463243" y="7144"/>
                      </a:cubicBezTo>
                      <a:cubicBezTo>
                        <a:pt x="357575" y="7142"/>
                        <a:pt x="263725" y="74659"/>
                        <a:pt x="230134" y="174845"/>
                      </a:cubicBezTo>
                      <a:cubicBezTo>
                        <a:pt x="212471" y="168693"/>
                        <a:pt x="193905" y="165536"/>
                        <a:pt x="175203" y="165501"/>
                      </a:cubicBezTo>
                      <a:cubicBezTo>
                        <a:pt x="82372" y="165501"/>
                        <a:pt x="7144" y="244215"/>
                        <a:pt x="7144" y="337017"/>
                      </a:cubicBezTo>
                      <a:cubicBezTo>
                        <a:pt x="7144" y="429819"/>
                        <a:pt x="82391" y="508572"/>
                        <a:pt x="175203" y="508572"/>
                      </a:cubicBezTo>
                      <a:lnTo>
                        <a:pt x="175431" y="508572"/>
                      </a:lnTo>
                      <a:cubicBezTo>
                        <a:pt x="175431" y="508572"/>
                        <a:pt x="728234" y="500085"/>
                        <a:pt x="728872" y="499971"/>
                      </a:cubicBezTo>
                      <a:close/>
                    </a:path>
                  </a:pathLst>
                </a:custGeom>
                <a:solidFill>
                  <a:srgbClr val="CBEBF5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3" name="Google Shape;6393;p209"/>
                <p:cNvSpPr/>
                <p:nvPr/>
              </p:nvSpPr>
              <p:spPr>
                <a:xfrm>
                  <a:off x="1067233" y="4038908"/>
                  <a:ext cx="457200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0" h="314325" extrusionOk="0">
                      <a:moveTo>
                        <a:pt x="7144" y="7144"/>
                      </a:moveTo>
                      <a:lnTo>
                        <a:pt x="453447" y="7144"/>
                      </a:lnTo>
                      <a:lnTo>
                        <a:pt x="453447" y="311706"/>
                      </a:lnTo>
                      <a:lnTo>
                        <a:pt x="7144" y="311706"/>
                      </a:lnTo>
                      <a:close/>
                    </a:path>
                  </a:pathLst>
                </a:custGeom>
                <a:solidFill>
                  <a:srgbClr val="1B348E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4" name="Google Shape;6394;p209"/>
                <p:cNvSpPr/>
                <p:nvPr/>
              </p:nvSpPr>
              <p:spPr>
                <a:xfrm>
                  <a:off x="1104428" y="4084590"/>
                  <a:ext cx="123825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5" h="190500" extrusionOk="0">
                      <a:moveTo>
                        <a:pt x="7144" y="7144"/>
                      </a:moveTo>
                      <a:lnTo>
                        <a:pt x="118720" y="7144"/>
                      </a:lnTo>
                      <a:lnTo>
                        <a:pt x="118720" y="189881"/>
                      </a:lnTo>
                      <a:lnTo>
                        <a:pt x="7144" y="1898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5" name="Google Shape;6395;p209"/>
                <p:cNvSpPr/>
                <p:nvPr/>
              </p:nvSpPr>
              <p:spPr>
                <a:xfrm>
                  <a:off x="1234597" y="4084590"/>
                  <a:ext cx="209550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04775" extrusionOk="0">
                      <a:moveTo>
                        <a:pt x="7144" y="7144"/>
                      </a:moveTo>
                      <a:lnTo>
                        <a:pt x="211703" y="7144"/>
                      </a:lnTo>
                      <a:lnTo>
                        <a:pt x="211703" y="98517"/>
                      </a:lnTo>
                      <a:lnTo>
                        <a:pt x="7144" y="985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6" name="Google Shape;6396;p209"/>
                <p:cNvSpPr/>
                <p:nvPr/>
              </p:nvSpPr>
              <p:spPr>
                <a:xfrm>
                  <a:off x="1234597" y="4191184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7" name="Google Shape;6397;p209"/>
                <p:cNvSpPr/>
                <p:nvPr/>
              </p:nvSpPr>
              <p:spPr>
                <a:xfrm>
                  <a:off x="1346172" y="4191184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8" name="Google Shape;6398;p209"/>
                <p:cNvSpPr/>
                <p:nvPr/>
              </p:nvSpPr>
              <p:spPr>
                <a:xfrm>
                  <a:off x="960658" y="4117804"/>
                  <a:ext cx="457200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0" h="314325" extrusionOk="0">
                      <a:moveTo>
                        <a:pt x="7144" y="7144"/>
                      </a:moveTo>
                      <a:lnTo>
                        <a:pt x="453447" y="7144"/>
                      </a:lnTo>
                      <a:lnTo>
                        <a:pt x="453447" y="311706"/>
                      </a:lnTo>
                      <a:lnTo>
                        <a:pt x="7144" y="311706"/>
                      </a:lnTo>
                      <a:close/>
                    </a:path>
                  </a:pathLst>
                </a:custGeom>
                <a:solidFill>
                  <a:srgbClr val="495DA5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9" name="Google Shape;6399;p209"/>
                <p:cNvSpPr/>
                <p:nvPr/>
              </p:nvSpPr>
              <p:spPr>
                <a:xfrm>
                  <a:off x="997853" y="4163495"/>
                  <a:ext cx="342900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900" h="190500" extrusionOk="0">
                      <a:moveTo>
                        <a:pt x="341871" y="7144"/>
                      </a:moveTo>
                      <a:lnTo>
                        <a:pt x="7144" y="7144"/>
                      </a:lnTo>
                      <a:lnTo>
                        <a:pt x="7144" y="189881"/>
                      </a:lnTo>
                      <a:lnTo>
                        <a:pt x="144580" y="189881"/>
                      </a:lnTo>
                      <a:lnTo>
                        <a:pt x="144580" y="98508"/>
                      </a:lnTo>
                      <a:lnTo>
                        <a:pt x="341871" y="98508"/>
                      </a:lnTo>
                      <a:lnTo>
                        <a:pt x="341871" y="7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0" name="Google Shape;6400;p209"/>
                <p:cNvSpPr/>
                <p:nvPr/>
              </p:nvSpPr>
              <p:spPr>
                <a:xfrm>
                  <a:off x="1128021" y="4270089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1" name="Google Shape;6401;p209"/>
                <p:cNvSpPr/>
                <p:nvPr/>
              </p:nvSpPr>
              <p:spPr>
                <a:xfrm>
                  <a:off x="1239597" y="4270089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2" name="Google Shape;6402;p209"/>
                <p:cNvSpPr/>
                <p:nvPr/>
              </p:nvSpPr>
              <p:spPr>
                <a:xfrm>
                  <a:off x="836613" y="4196709"/>
                  <a:ext cx="457200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0" h="314325" extrusionOk="0">
                      <a:moveTo>
                        <a:pt x="7144" y="7144"/>
                      </a:moveTo>
                      <a:lnTo>
                        <a:pt x="453447" y="7144"/>
                      </a:lnTo>
                      <a:lnTo>
                        <a:pt x="453447" y="311706"/>
                      </a:lnTo>
                      <a:lnTo>
                        <a:pt x="7144" y="311706"/>
                      </a:lnTo>
                      <a:close/>
                    </a:path>
                  </a:pathLst>
                </a:custGeom>
                <a:solidFill>
                  <a:srgbClr val="7685BB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3" name="Google Shape;6403;p209"/>
                <p:cNvSpPr/>
                <p:nvPr/>
              </p:nvSpPr>
              <p:spPr>
                <a:xfrm>
                  <a:off x="873809" y="4242391"/>
                  <a:ext cx="123825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5" h="190500" extrusionOk="0">
                      <a:moveTo>
                        <a:pt x="7144" y="7144"/>
                      </a:moveTo>
                      <a:lnTo>
                        <a:pt x="118720" y="7144"/>
                      </a:lnTo>
                      <a:lnTo>
                        <a:pt x="118720" y="189881"/>
                      </a:lnTo>
                      <a:lnTo>
                        <a:pt x="7144" y="1898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4" name="Google Shape;6404;p209"/>
                <p:cNvSpPr/>
                <p:nvPr/>
              </p:nvSpPr>
              <p:spPr>
                <a:xfrm>
                  <a:off x="1003977" y="4348994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5" name="Google Shape;6405;p209"/>
                <p:cNvSpPr/>
                <p:nvPr/>
              </p:nvSpPr>
              <p:spPr>
                <a:xfrm>
                  <a:off x="1003977" y="4242391"/>
                  <a:ext cx="209550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90500" extrusionOk="0">
                      <a:moveTo>
                        <a:pt x="7144" y="7144"/>
                      </a:moveTo>
                      <a:lnTo>
                        <a:pt x="7144" y="98517"/>
                      </a:lnTo>
                      <a:lnTo>
                        <a:pt x="118720" y="98517"/>
                      </a:lnTo>
                      <a:lnTo>
                        <a:pt x="118720" y="189881"/>
                      </a:lnTo>
                      <a:lnTo>
                        <a:pt x="211703" y="189881"/>
                      </a:lnTo>
                      <a:lnTo>
                        <a:pt x="211703" y="7144"/>
                      </a:lnTo>
                      <a:lnTo>
                        <a:pt x="7144" y="7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6" name="Google Shape;6406;p209"/>
                <p:cNvSpPr/>
                <p:nvPr/>
              </p:nvSpPr>
              <p:spPr>
                <a:xfrm>
                  <a:off x="1231072" y="4220778"/>
                  <a:ext cx="238125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38125" extrusionOk="0">
                      <a:moveTo>
                        <a:pt x="233724" y="120129"/>
                      </a:moveTo>
                      <a:cubicBezTo>
                        <a:pt x="233724" y="182530"/>
                        <a:pt x="183003" y="233115"/>
                        <a:pt x="120434" y="233115"/>
                      </a:cubicBezTo>
                      <a:cubicBezTo>
                        <a:pt x="57866" y="233115"/>
                        <a:pt x="7144" y="182530"/>
                        <a:pt x="7144" y="120129"/>
                      </a:cubicBezTo>
                      <a:cubicBezTo>
                        <a:pt x="7144" y="57729"/>
                        <a:pt x="57866" y="7144"/>
                        <a:pt x="120434" y="7144"/>
                      </a:cubicBezTo>
                      <a:cubicBezTo>
                        <a:pt x="183003" y="7144"/>
                        <a:pt x="233724" y="57729"/>
                        <a:pt x="233724" y="120129"/>
                      </a:cubicBezTo>
                      <a:close/>
                    </a:path>
                  </a:pathLst>
                </a:custGeom>
                <a:solidFill>
                  <a:srgbClr val="D5D841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7" name="Google Shape;6407;p209"/>
                <p:cNvSpPr/>
                <p:nvPr/>
              </p:nvSpPr>
              <p:spPr>
                <a:xfrm>
                  <a:off x="1272327" y="4271832"/>
                  <a:ext cx="57150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50" h="123825" extrusionOk="0">
                      <a:moveTo>
                        <a:pt x="30526" y="123977"/>
                      </a:moveTo>
                      <a:cubicBezTo>
                        <a:pt x="954" y="96574"/>
                        <a:pt x="-804" y="50387"/>
                        <a:pt x="26599" y="20812"/>
                      </a:cubicBezTo>
                      <a:cubicBezTo>
                        <a:pt x="31600" y="15421"/>
                        <a:pt x="37387" y="10811"/>
                        <a:pt x="43765" y="7144"/>
                      </a:cubicBezTo>
                      <a:lnTo>
                        <a:pt x="52947" y="22955"/>
                      </a:lnTo>
                      <a:cubicBezTo>
                        <a:pt x="35983" y="32766"/>
                        <a:pt x="25516" y="50854"/>
                        <a:pt x="25468" y="70447"/>
                      </a:cubicBezTo>
                      <a:cubicBezTo>
                        <a:pt x="25406" y="85706"/>
                        <a:pt x="31775" y="100279"/>
                        <a:pt x="43013" y="1105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8" name="Google Shape;6408;p209"/>
                <p:cNvSpPr/>
                <p:nvPr/>
              </p:nvSpPr>
              <p:spPr>
                <a:xfrm>
                  <a:off x="1277688" y="4263184"/>
                  <a:ext cx="76200" cy="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" h="66675" extrusionOk="0">
                      <a:moveTo>
                        <a:pt x="77219" y="7144"/>
                      </a:moveTo>
                      <a:lnTo>
                        <a:pt x="60731" y="38005"/>
                      </a:lnTo>
                      <a:lnTo>
                        <a:pt x="44234" y="68866"/>
                      </a:lnTo>
                      <a:lnTo>
                        <a:pt x="25689" y="39195"/>
                      </a:lnTo>
                      <a:lnTo>
                        <a:pt x="7144" y="9516"/>
                      </a:lnTo>
                      <a:lnTo>
                        <a:pt x="42177" y="8334"/>
                      </a:lnTo>
                      <a:lnTo>
                        <a:pt x="77219" y="7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9" name="Google Shape;6409;p209"/>
                <p:cNvSpPr/>
                <p:nvPr/>
              </p:nvSpPr>
              <p:spPr>
                <a:xfrm>
                  <a:off x="1370595" y="4278824"/>
                  <a:ext cx="57150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50" h="123825" extrusionOk="0">
                      <a:moveTo>
                        <a:pt x="16326" y="124016"/>
                      </a:moveTo>
                      <a:lnTo>
                        <a:pt x="7144" y="108204"/>
                      </a:lnTo>
                      <a:cubicBezTo>
                        <a:pt x="33361" y="93135"/>
                        <a:pt x="42401" y="59674"/>
                        <a:pt x="27337" y="33452"/>
                      </a:cubicBezTo>
                      <a:cubicBezTo>
                        <a:pt x="24586" y="28670"/>
                        <a:pt x="21127" y="24327"/>
                        <a:pt x="17078" y="20574"/>
                      </a:cubicBezTo>
                      <a:lnTo>
                        <a:pt x="29527" y="7144"/>
                      </a:lnTo>
                      <a:cubicBezTo>
                        <a:pt x="59104" y="34538"/>
                        <a:pt x="60874" y="80715"/>
                        <a:pt x="33483" y="110290"/>
                      </a:cubicBezTo>
                      <a:cubicBezTo>
                        <a:pt x="28476" y="115700"/>
                        <a:pt x="22678" y="120320"/>
                        <a:pt x="16288" y="12398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10" name="Google Shape;6410;p209"/>
                <p:cNvSpPr/>
                <p:nvPr/>
              </p:nvSpPr>
              <p:spPr>
                <a:xfrm>
                  <a:off x="1340972" y="4342622"/>
                  <a:ext cx="76200" cy="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" h="66675" extrusionOk="0">
                      <a:moveTo>
                        <a:pt x="7144" y="68856"/>
                      </a:moveTo>
                      <a:lnTo>
                        <a:pt x="23632" y="38005"/>
                      </a:lnTo>
                      <a:lnTo>
                        <a:pt x="40119" y="7144"/>
                      </a:lnTo>
                      <a:lnTo>
                        <a:pt x="58674" y="36814"/>
                      </a:lnTo>
                      <a:lnTo>
                        <a:pt x="77219" y="66484"/>
                      </a:lnTo>
                      <a:lnTo>
                        <a:pt x="42177" y="67675"/>
                      </a:lnTo>
                      <a:lnTo>
                        <a:pt x="7144" y="688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</p:grpSp>
      <p:grpSp>
        <p:nvGrpSpPr>
          <p:cNvPr id="6411" name="Google Shape;6411;p209"/>
          <p:cNvGrpSpPr/>
          <p:nvPr/>
        </p:nvGrpSpPr>
        <p:grpSpPr>
          <a:xfrm>
            <a:off x="10061722" y="2210121"/>
            <a:ext cx="2132967" cy="3341857"/>
            <a:chOff x="10061863" y="2210121"/>
            <a:chExt cx="2133180" cy="3341857"/>
          </a:xfrm>
        </p:grpSpPr>
        <p:sp>
          <p:nvSpPr>
            <p:cNvPr id="6412" name="Google Shape;6412;p209"/>
            <p:cNvSpPr/>
            <p:nvPr/>
          </p:nvSpPr>
          <p:spPr>
            <a:xfrm>
              <a:off x="11385337" y="3549079"/>
              <a:ext cx="295275" cy="95250"/>
            </a:xfrm>
            <a:custGeom>
              <a:avLst/>
              <a:gdLst/>
              <a:ahLst/>
              <a:cxnLst/>
              <a:rect l="l" t="t" r="r" b="b"/>
              <a:pathLst>
                <a:path w="295275" h="95250" extrusionOk="0">
                  <a:moveTo>
                    <a:pt x="7144" y="91916"/>
                  </a:moveTo>
                  <a:lnTo>
                    <a:pt x="292894" y="91916"/>
                  </a:lnTo>
                  <a:lnTo>
                    <a:pt x="205264" y="7144"/>
                  </a:lnTo>
                  <a:lnTo>
                    <a:pt x="80486" y="7144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3" name="Google Shape;6413;p209"/>
            <p:cNvSpPr/>
            <p:nvPr/>
          </p:nvSpPr>
          <p:spPr>
            <a:xfrm>
              <a:off x="11363429" y="3419539"/>
              <a:ext cx="219075" cy="228600"/>
            </a:xfrm>
            <a:custGeom>
              <a:avLst/>
              <a:gdLst/>
              <a:ahLst/>
              <a:cxnLst/>
              <a:rect l="l" t="t" r="r" b="b"/>
              <a:pathLst>
                <a:path w="219075" h="228600" extrusionOk="0">
                  <a:moveTo>
                    <a:pt x="29051" y="221456"/>
                  </a:moveTo>
                  <a:lnTo>
                    <a:pt x="7144" y="136684"/>
                  </a:lnTo>
                  <a:lnTo>
                    <a:pt x="128111" y="7144"/>
                  </a:lnTo>
                  <a:lnTo>
                    <a:pt x="212884" y="7144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4" name="Google Shape;6414;p209"/>
            <p:cNvSpPr/>
            <p:nvPr/>
          </p:nvSpPr>
          <p:spPr>
            <a:xfrm>
              <a:off x="11483444" y="3287141"/>
              <a:ext cx="95250" cy="142875"/>
            </a:xfrm>
            <a:custGeom>
              <a:avLst/>
              <a:gdLst/>
              <a:ahLst/>
              <a:cxnLst/>
              <a:rect l="l" t="t" r="r" b="b"/>
              <a:pathLst>
                <a:path w="95250" h="142875" extrusionOk="0">
                  <a:moveTo>
                    <a:pt x="7144" y="7144"/>
                  </a:moveTo>
                  <a:lnTo>
                    <a:pt x="92869" y="7144"/>
                  </a:lnTo>
                  <a:lnTo>
                    <a:pt x="92869" y="139541"/>
                  </a:lnTo>
                  <a:lnTo>
                    <a:pt x="8096" y="139541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5" name="Google Shape;6415;p209"/>
            <p:cNvSpPr/>
            <p:nvPr/>
          </p:nvSpPr>
          <p:spPr>
            <a:xfrm>
              <a:off x="11537737" y="3441446"/>
              <a:ext cx="161925" cy="200025"/>
            </a:xfrm>
            <a:custGeom>
              <a:avLst/>
              <a:gdLst/>
              <a:ahLst/>
              <a:cxnLst/>
              <a:rect l="l" t="t" r="r" b="b"/>
              <a:pathLst>
                <a:path w="161925" h="200025" extrusionOk="0">
                  <a:moveTo>
                    <a:pt x="7144" y="70009"/>
                  </a:moveTo>
                  <a:lnTo>
                    <a:pt x="61436" y="7144"/>
                  </a:lnTo>
                  <a:lnTo>
                    <a:pt x="159544" y="116681"/>
                  </a:lnTo>
                  <a:lnTo>
                    <a:pt x="140494" y="199549"/>
                  </a:lnTo>
                  <a:close/>
                </a:path>
              </a:pathLst>
            </a:custGeom>
            <a:solidFill>
              <a:srgbClr val="D8D8D8">
                <a:alpha val="1765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6" name="Google Shape;6416;p209"/>
            <p:cNvSpPr/>
            <p:nvPr/>
          </p:nvSpPr>
          <p:spPr>
            <a:xfrm>
              <a:off x="11055303" y="4542350"/>
              <a:ext cx="415171" cy="133926"/>
            </a:xfrm>
            <a:custGeom>
              <a:avLst/>
              <a:gdLst/>
              <a:ahLst/>
              <a:cxnLst/>
              <a:rect l="l" t="t" r="r" b="b"/>
              <a:pathLst>
                <a:path w="415171" h="133926" extrusionOk="0">
                  <a:moveTo>
                    <a:pt x="10044" y="129239"/>
                  </a:moveTo>
                  <a:lnTo>
                    <a:pt x="411823" y="129239"/>
                  </a:lnTo>
                  <a:lnTo>
                    <a:pt x="288611" y="10044"/>
                  </a:lnTo>
                  <a:lnTo>
                    <a:pt x="113168" y="10044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7" name="Google Shape;6417;p209"/>
            <p:cNvSpPr/>
            <p:nvPr/>
          </p:nvSpPr>
          <p:spPr>
            <a:xfrm>
              <a:off x="11024500" y="4360211"/>
              <a:ext cx="308030" cy="321422"/>
            </a:xfrm>
            <a:custGeom>
              <a:avLst/>
              <a:gdLst/>
              <a:ahLst/>
              <a:cxnLst/>
              <a:rect l="l" t="t" r="r" b="b"/>
              <a:pathLst>
                <a:path w="308030" h="321422" extrusionOk="0">
                  <a:moveTo>
                    <a:pt x="40847" y="311378"/>
                  </a:moveTo>
                  <a:lnTo>
                    <a:pt x="10044" y="192184"/>
                  </a:lnTo>
                  <a:lnTo>
                    <a:pt x="180131" y="10044"/>
                  </a:lnTo>
                  <a:lnTo>
                    <a:pt x="299325" y="10044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8" name="Google Shape;6418;p209"/>
            <p:cNvSpPr/>
            <p:nvPr/>
          </p:nvSpPr>
          <p:spPr>
            <a:xfrm>
              <a:off x="11193247" y="4174054"/>
              <a:ext cx="133926" cy="200889"/>
            </a:xfrm>
            <a:custGeom>
              <a:avLst/>
              <a:gdLst/>
              <a:ahLst/>
              <a:cxnLst/>
              <a:rect l="l" t="t" r="r" b="b"/>
              <a:pathLst>
                <a:path w="133926" h="200889" extrusionOk="0">
                  <a:moveTo>
                    <a:pt x="10044" y="10044"/>
                  </a:moveTo>
                  <a:lnTo>
                    <a:pt x="130578" y="10044"/>
                  </a:lnTo>
                  <a:lnTo>
                    <a:pt x="130578" y="196202"/>
                  </a:lnTo>
                  <a:lnTo>
                    <a:pt x="11384" y="196202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9" name="Google Shape;6419;p209"/>
            <p:cNvSpPr/>
            <p:nvPr/>
          </p:nvSpPr>
          <p:spPr>
            <a:xfrm>
              <a:off x="11269584" y="4391014"/>
              <a:ext cx="227674" cy="281244"/>
            </a:xfrm>
            <a:custGeom>
              <a:avLst/>
              <a:gdLst/>
              <a:ahLst/>
              <a:cxnLst/>
              <a:rect l="l" t="t" r="r" b="b"/>
              <a:pathLst>
                <a:path w="227674" h="281244" extrusionOk="0">
                  <a:moveTo>
                    <a:pt x="10044" y="98436"/>
                  </a:moveTo>
                  <a:lnTo>
                    <a:pt x="86382" y="10044"/>
                  </a:lnTo>
                  <a:lnTo>
                    <a:pt x="224326" y="164059"/>
                  </a:lnTo>
                  <a:lnTo>
                    <a:pt x="197541" y="280575"/>
                  </a:lnTo>
                  <a:close/>
                </a:path>
              </a:pathLst>
            </a:custGeom>
            <a:solidFill>
              <a:srgbClr val="D8D8D8">
                <a:alpha val="1765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0" name="Google Shape;6420;p209"/>
            <p:cNvSpPr/>
            <p:nvPr/>
          </p:nvSpPr>
          <p:spPr>
            <a:xfrm>
              <a:off x="10128571" y="3721189"/>
              <a:ext cx="899103" cy="290033"/>
            </a:xfrm>
            <a:custGeom>
              <a:avLst/>
              <a:gdLst/>
              <a:ahLst/>
              <a:cxnLst/>
              <a:rect l="l" t="t" r="r" b="b"/>
              <a:pathLst>
                <a:path w="899103" h="290033" extrusionOk="0">
                  <a:moveTo>
                    <a:pt x="21753" y="279882"/>
                  </a:moveTo>
                  <a:lnTo>
                    <a:pt x="891853" y="279882"/>
                  </a:lnTo>
                  <a:lnTo>
                    <a:pt x="625022" y="21753"/>
                  </a:lnTo>
                  <a:lnTo>
                    <a:pt x="245078" y="21753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1" name="Google Shape;6421;p209"/>
            <p:cNvSpPr/>
            <p:nvPr/>
          </p:nvSpPr>
          <p:spPr>
            <a:xfrm>
              <a:off x="10061863" y="3326744"/>
              <a:ext cx="667077" cy="696080"/>
            </a:xfrm>
            <a:custGeom>
              <a:avLst/>
              <a:gdLst/>
              <a:ahLst/>
              <a:cxnLst/>
              <a:rect l="l" t="t" r="r" b="b"/>
              <a:pathLst>
                <a:path w="667077" h="696080" extrusionOk="0">
                  <a:moveTo>
                    <a:pt x="88460" y="674328"/>
                  </a:moveTo>
                  <a:lnTo>
                    <a:pt x="21753" y="416198"/>
                  </a:lnTo>
                  <a:lnTo>
                    <a:pt x="390095" y="21753"/>
                  </a:lnTo>
                  <a:lnTo>
                    <a:pt x="648225" y="21753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2" name="Google Shape;6422;p209"/>
            <p:cNvSpPr/>
            <p:nvPr/>
          </p:nvSpPr>
          <p:spPr>
            <a:xfrm>
              <a:off x="10427306" y="2923598"/>
              <a:ext cx="290033" cy="435050"/>
            </a:xfrm>
            <a:custGeom>
              <a:avLst/>
              <a:gdLst/>
              <a:ahLst/>
              <a:cxnLst/>
              <a:rect l="l" t="t" r="r" b="b"/>
              <a:pathLst>
                <a:path w="290033" h="435050" extrusionOk="0">
                  <a:moveTo>
                    <a:pt x="21753" y="21753"/>
                  </a:moveTo>
                  <a:lnTo>
                    <a:pt x="282783" y="21753"/>
                  </a:lnTo>
                  <a:lnTo>
                    <a:pt x="282783" y="424899"/>
                  </a:lnTo>
                  <a:lnTo>
                    <a:pt x="24653" y="424899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3" name="Google Shape;6423;p209"/>
            <p:cNvSpPr/>
            <p:nvPr/>
          </p:nvSpPr>
          <p:spPr>
            <a:xfrm>
              <a:off x="10592625" y="3393452"/>
              <a:ext cx="493057" cy="609070"/>
            </a:xfrm>
            <a:custGeom>
              <a:avLst/>
              <a:gdLst/>
              <a:ahLst/>
              <a:cxnLst/>
              <a:rect l="l" t="t" r="r" b="b"/>
              <a:pathLst>
                <a:path w="493057" h="609070" extrusionOk="0">
                  <a:moveTo>
                    <a:pt x="21753" y="213174"/>
                  </a:moveTo>
                  <a:lnTo>
                    <a:pt x="187072" y="21753"/>
                  </a:lnTo>
                  <a:lnTo>
                    <a:pt x="485806" y="355291"/>
                  </a:lnTo>
                  <a:lnTo>
                    <a:pt x="427799" y="607620"/>
                  </a:lnTo>
                  <a:close/>
                </a:path>
              </a:pathLst>
            </a:custGeom>
            <a:solidFill>
              <a:srgbClr val="D8D8D8">
                <a:alpha val="1765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4" name="Google Shape;6424;p209"/>
            <p:cNvSpPr/>
            <p:nvPr/>
          </p:nvSpPr>
          <p:spPr>
            <a:xfrm>
              <a:off x="11515354" y="5260941"/>
              <a:ext cx="676646" cy="268418"/>
            </a:xfrm>
            <a:custGeom>
              <a:avLst/>
              <a:gdLst/>
              <a:ahLst/>
              <a:cxnLst/>
              <a:rect l="l" t="t" r="r" b="b"/>
              <a:pathLst>
                <a:path w="676646" h="268418" extrusionOk="0">
                  <a:moveTo>
                    <a:pt x="232227" y="0"/>
                  </a:moveTo>
                  <a:lnTo>
                    <a:pt x="627313" y="0"/>
                  </a:lnTo>
                  <a:lnTo>
                    <a:pt x="676646" y="47725"/>
                  </a:lnTo>
                  <a:lnTo>
                    <a:pt x="676646" y="268418"/>
                  </a:lnTo>
                  <a:lnTo>
                    <a:pt x="0" y="268418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5" name="Google Shape;6425;p209"/>
            <p:cNvSpPr/>
            <p:nvPr/>
          </p:nvSpPr>
          <p:spPr>
            <a:xfrm>
              <a:off x="11423369" y="4828157"/>
              <a:ext cx="693662" cy="723821"/>
            </a:xfrm>
            <a:custGeom>
              <a:avLst/>
              <a:gdLst/>
              <a:ahLst/>
              <a:cxnLst/>
              <a:rect l="l" t="t" r="r" b="b"/>
              <a:pathLst>
                <a:path w="693662" h="723821" extrusionOk="0">
                  <a:moveTo>
                    <a:pt x="91986" y="701202"/>
                  </a:moveTo>
                  <a:lnTo>
                    <a:pt x="22619" y="432785"/>
                  </a:lnTo>
                  <a:lnTo>
                    <a:pt x="405642" y="22619"/>
                  </a:lnTo>
                  <a:lnTo>
                    <a:pt x="674059" y="22619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6" name="Google Shape;6426;p209"/>
            <p:cNvSpPr/>
            <p:nvPr/>
          </p:nvSpPr>
          <p:spPr>
            <a:xfrm>
              <a:off x="11803375" y="4408944"/>
              <a:ext cx="301592" cy="452388"/>
            </a:xfrm>
            <a:custGeom>
              <a:avLst/>
              <a:gdLst/>
              <a:ahLst/>
              <a:cxnLst/>
              <a:rect l="l" t="t" r="r" b="b"/>
              <a:pathLst>
                <a:path w="301592" h="452388" extrusionOk="0">
                  <a:moveTo>
                    <a:pt x="22619" y="22619"/>
                  </a:moveTo>
                  <a:lnTo>
                    <a:pt x="294053" y="22619"/>
                  </a:lnTo>
                  <a:lnTo>
                    <a:pt x="294053" y="441833"/>
                  </a:lnTo>
                  <a:lnTo>
                    <a:pt x="25635" y="441833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7" name="Google Shape;6427;p209"/>
            <p:cNvSpPr/>
            <p:nvPr/>
          </p:nvSpPr>
          <p:spPr>
            <a:xfrm>
              <a:off x="11997902" y="4920143"/>
              <a:ext cx="187704" cy="381393"/>
            </a:xfrm>
            <a:custGeom>
              <a:avLst/>
              <a:gdLst/>
              <a:ahLst/>
              <a:cxnLst/>
              <a:rect l="l" t="t" r="r" b="b"/>
              <a:pathLst>
                <a:path w="187704" h="381393" extrusionOk="0">
                  <a:moveTo>
                    <a:pt x="171908" y="0"/>
                  </a:moveTo>
                  <a:lnTo>
                    <a:pt x="187704" y="17637"/>
                  </a:lnTo>
                  <a:lnTo>
                    <a:pt x="187704" y="381393"/>
                  </a:lnTo>
                  <a:lnTo>
                    <a:pt x="0" y="199052"/>
                  </a:lnTo>
                  <a:close/>
                </a:path>
              </a:pathLst>
            </a:custGeom>
            <a:solidFill>
              <a:srgbClr val="D8D8D8">
                <a:alpha val="1765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8" name="Google Shape;6428;p209"/>
            <p:cNvSpPr/>
            <p:nvPr/>
          </p:nvSpPr>
          <p:spPr>
            <a:xfrm>
              <a:off x="11808642" y="2971190"/>
              <a:ext cx="386401" cy="246311"/>
            </a:xfrm>
            <a:custGeom>
              <a:avLst/>
              <a:gdLst/>
              <a:ahLst/>
              <a:cxnLst/>
              <a:rect l="l" t="t" r="r" b="b"/>
              <a:pathLst>
                <a:path w="386401" h="246311" extrusionOk="0">
                  <a:moveTo>
                    <a:pt x="213100" y="0"/>
                  </a:moveTo>
                  <a:lnTo>
                    <a:pt x="386401" y="0"/>
                  </a:lnTo>
                  <a:lnTo>
                    <a:pt x="386401" y="246311"/>
                  </a:lnTo>
                  <a:lnTo>
                    <a:pt x="0" y="246311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9" name="Google Shape;6429;p209"/>
            <p:cNvSpPr/>
            <p:nvPr/>
          </p:nvSpPr>
          <p:spPr>
            <a:xfrm>
              <a:off x="11744989" y="2594807"/>
              <a:ext cx="450054" cy="622694"/>
            </a:xfrm>
            <a:custGeom>
              <a:avLst/>
              <a:gdLst/>
              <a:ahLst/>
              <a:cxnLst/>
              <a:rect l="l" t="t" r="r" b="b"/>
              <a:pathLst>
                <a:path w="450054" h="622694" extrusionOk="0">
                  <a:moveTo>
                    <a:pt x="351476" y="0"/>
                  </a:moveTo>
                  <a:lnTo>
                    <a:pt x="450054" y="0"/>
                  </a:lnTo>
                  <a:lnTo>
                    <a:pt x="450054" y="172227"/>
                  </a:lnTo>
                  <a:lnTo>
                    <a:pt x="63654" y="622694"/>
                  </a:lnTo>
                  <a:lnTo>
                    <a:pt x="0" y="376384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0" name="Google Shape;6430;p209"/>
            <p:cNvSpPr/>
            <p:nvPr/>
          </p:nvSpPr>
          <p:spPr>
            <a:xfrm>
              <a:off x="12093697" y="2210121"/>
              <a:ext cx="101346" cy="384687"/>
            </a:xfrm>
            <a:custGeom>
              <a:avLst/>
              <a:gdLst/>
              <a:ahLst/>
              <a:cxnLst/>
              <a:rect l="l" t="t" r="r" b="b"/>
              <a:pathLst>
                <a:path w="101346" h="384687" extrusionOk="0">
                  <a:moveTo>
                    <a:pt x="0" y="0"/>
                  </a:moveTo>
                  <a:lnTo>
                    <a:pt x="101346" y="0"/>
                  </a:lnTo>
                  <a:lnTo>
                    <a:pt x="101346" y="384687"/>
                  </a:lnTo>
                  <a:lnTo>
                    <a:pt x="2768" y="384687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431" name="Google Shape;6431;p209"/>
          <p:cNvGrpSpPr/>
          <p:nvPr/>
        </p:nvGrpSpPr>
        <p:grpSpPr>
          <a:xfrm>
            <a:off x="1369198" y="5083254"/>
            <a:ext cx="5585904" cy="635330"/>
            <a:chOff x="1368471" y="5083258"/>
            <a:chExt cx="5586463" cy="635330"/>
          </a:xfrm>
        </p:grpSpPr>
        <p:sp>
          <p:nvSpPr>
            <p:cNvPr id="6432" name="Google Shape;6432;p209"/>
            <p:cNvSpPr/>
            <p:nvPr/>
          </p:nvSpPr>
          <p:spPr>
            <a:xfrm>
              <a:off x="3124234" y="5276129"/>
              <a:ext cx="38307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ts val="1400"/>
                <a:buFont typeface="Quattrocento Sans"/>
                <a:buNone/>
              </a:pPr>
              <a:r>
                <a:rPr lang="en-US" sz="1400" b="1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Deploy and manage your models everywhere</a:t>
              </a:r>
              <a:endParaRPr sz="1400"/>
            </a:p>
          </p:txBody>
        </p:sp>
        <p:cxnSp>
          <p:nvCxnSpPr>
            <p:cNvPr id="6433" name="Google Shape;6433;p209"/>
            <p:cNvCxnSpPr/>
            <p:nvPr/>
          </p:nvCxnSpPr>
          <p:spPr>
            <a:xfrm>
              <a:off x="2844745" y="5115588"/>
              <a:ext cx="0" cy="603000"/>
            </a:xfrm>
            <a:prstGeom prst="straightConnector1">
              <a:avLst/>
            </a:prstGeom>
            <a:noFill/>
            <a:ln w="12700" cap="rnd" cmpd="sng">
              <a:solidFill>
                <a:srgbClr val="BFBFBF"/>
              </a:solidFill>
              <a:prstDash val="dash"/>
              <a:round/>
              <a:headEnd type="none" w="sm" len="sm"/>
              <a:tailEnd type="none" w="sm" len="sm"/>
            </a:ln>
          </p:spPr>
        </p:cxnSp>
        <p:grpSp>
          <p:nvGrpSpPr>
            <p:cNvPr id="6434" name="Google Shape;6434;p209"/>
            <p:cNvGrpSpPr/>
            <p:nvPr/>
          </p:nvGrpSpPr>
          <p:grpSpPr>
            <a:xfrm>
              <a:off x="1368471" y="5083258"/>
              <a:ext cx="1279303" cy="549088"/>
              <a:chOff x="1349791" y="3168457"/>
              <a:chExt cx="5678220" cy="2437139"/>
            </a:xfrm>
          </p:grpSpPr>
          <p:sp>
            <p:nvSpPr>
              <p:cNvPr id="6435" name="Google Shape;6435;p209"/>
              <p:cNvSpPr/>
              <p:nvPr/>
            </p:nvSpPr>
            <p:spPr>
              <a:xfrm>
                <a:off x="4411612" y="4538106"/>
                <a:ext cx="2616398" cy="1067491"/>
              </a:xfrm>
              <a:custGeom>
                <a:avLst/>
                <a:gdLst/>
                <a:ahLst/>
                <a:cxnLst/>
                <a:rect l="l" t="t" r="r" b="b"/>
                <a:pathLst>
                  <a:path w="1190625" h="485775" extrusionOk="0">
                    <a:moveTo>
                      <a:pt x="1108234" y="325991"/>
                    </a:moveTo>
                    <a:cubicBezTo>
                      <a:pt x="1107281" y="325991"/>
                      <a:pt x="1106329" y="325991"/>
                      <a:pt x="1105376" y="325991"/>
                    </a:cubicBezTo>
                    <a:cubicBezTo>
                      <a:pt x="1129189" y="240266"/>
                      <a:pt x="1079659" y="150731"/>
                      <a:pt x="992981" y="126918"/>
                    </a:cubicBezTo>
                    <a:cubicBezTo>
                      <a:pt x="938689" y="111678"/>
                      <a:pt x="880586" y="125966"/>
                      <a:pt x="839629" y="164066"/>
                    </a:cubicBezTo>
                    <a:cubicBezTo>
                      <a:pt x="809149" y="50718"/>
                      <a:pt x="691991" y="-15957"/>
                      <a:pt x="578644" y="14523"/>
                    </a:cubicBezTo>
                    <a:cubicBezTo>
                      <a:pt x="492919" y="37383"/>
                      <a:pt x="431006" y="111678"/>
                      <a:pt x="422434" y="200261"/>
                    </a:cubicBezTo>
                    <a:cubicBezTo>
                      <a:pt x="420529" y="200261"/>
                      <a:pt x="418624" y="199308"/>
                      <a:pt x="416719" y="199308"/>
                    </a:cubicBezTo>
                    <a:cubicBezTo>
                      <a:pt x="350996" y="138348"/>
                      <a:pt x="249079" y="143111"/>
                      <a:pt x="188119" y="207881"/>
                    </a:cubicBezTo>
                    <a:cubicBezTo>
                      <a:pt x="172879" y="225026"/>
                      <a:pt x="160496" y="244076"/>
                      <a:pt x="153829" y="265983"/>
                    </a:cubicBezTo>
                    <a:cubicBezTo>
                      <a:pt x="142399" y="262173"/>
                      <a:pt x="130016" y="260268"/>
                      <a:pt x="117634" y="260268"/>
                    </a:cubicBezTo>
                    <a:cubicBezTo>
                      <a:pt x="57626" y="259316"/>
                      <a:pt x="8096" y="305988"/>
                      <a:pt x="7144" y="365996"/>
                    </a:cubicBezTo>
                    <a:cubicBezTo>
                      <a:pt x="7144" y="366948"/>
                      <a:pt x="7144" y="366948"/>
                      <a:pt x="7144" y="367901"/>
                    </a:cubicBezTo>
                    <a:cubicBezTo>
                      <a:pt x="7144" y="428861"/>
                      <a:pt x="55721" y="481248"/>
                      <a:pt x="116681" y="481248"/>
                    </a:cubicBezTo>
                    <a:lnTo>
                      <a:pt x="376714" y="481248"/>
                    </a:lnTo>
                    <a:cubicBezTo>
                      <a:pt x="383381" y="489821"/>
                      <a:pt x="391001" y="481248"/>
                      <a:pt x="397669" y="481248"/>
                    </a:cubicBezTo>
                    <a:lnTo>
                      <a:pt x="1107281" y="481248"/>
                    </a:lnTo>
                    <a:cubicBezTo>
                      <a:pt x="1150144" y="482201"/>
                      <a:pt x="1185386" y="447911"/>
                      <a:pt x="1185386" y="405048"/>
                    </a:cubicBezTo>
                    <a:cubicBezTo>
                      <a:pt x="1186339" y="362186"/>
                      <a:pt x="1152049" y="326943"/>
                      <a:pt x="1109186" y="326943"/>
                    </a:cubicBezTo>
                    <a:cubicBezTo>
                      <a:pt x="1109186" y="325991"/>
                      <a:pt x="1108234" y="325991"/>
                      <a:pt x="1108234" y="325991"/>
                    </a:cubicBezTo>
                    <a:lnTo>
                      <a:pt x="1108234" y="325991"/>
                    </a:lnTo>
                    <a:close/>
                  </a:path>
                </a:pathLst>
              </a:custGeom>
              <a:solidFill>
                <a:srgbClr val="CBEBF5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36" name="Google Shape;6436;p209"/>
              <p:cNvSpPr/>
              <p:nvPr/>
            </p:nvSpPr>
            <p:spPr>
              <a:xfrm>
                <a:off x="2008442" y="3914466"/>
                <a:ext cx="4249031" cy="1255871"/>
              </a:xfrm>
              <a:custGeom>
                <a:avLst/>
                <a:gdLst/>
                <a:ahLst/>
                <a:cxnLst/>
                <a:rect l="l" t="t" r="r" b="b"/>
                <a:pathLst>
                  <a:path w="1933575" h="571500" extrusionOk="0">
                    <a:moveTo>
                      <a:pt x="42863" y="165766"/>
                    </a:moveTo>
                    <a:cubicBezTo>
                      <a:pt x="69532" y="30511"/>
                      <a:pt x="505778" y="2888"/>
                      <a:pt x="1016317" y="102901"/>
                    </a:cubicBezTo>
                    <a:cubicBezTo>
                      <a:pt x="1526858" y="202913"/>
                      <a:pt x="1921192" y="393413"/>
                      <a:pt x="1894523" y="528668"/>
                    </a:cubicBezTo>
                  </a:path>
                </a:pathLst>
              </a:custGeom>
              <a:noFill/>
              <a:ln w="5715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37" name="Google Shape;6437;p209"/>
              <p:cNvSpPr/>
              <p:nvPr/>
            </p:nvSpPr>
            <p:spPr>
              <a:xfrm>
                <a:off x="1349791" y="3168457"/>
                <a:ext cx="2616398" cy="1067491"/>
              </a:xfrm>
              <a:custGeom>
                <a:avLst/>
                <a:gdLst/>
                <a:ahLst/>
                <a:cxnLst/>
                <a:rect l="l" t="t" r="r" b="b"/>
                <a:pathLst>
                  <a:path w="1190625" h="485775" extrusionOk="0">
                    <a:moveTo>
                      <a:pt x="1106329" y="325991"/>
                    </a:moveTo>
                    <a:cubicBezTo>
                      <a:pt x="1105376" y="325991"/>
                      <a:pt x="1104424" y="325991"/>
                      <a:pt x="1103471" y="325991"/>
                    </a:cubicBezTo>
                    <a:cubicBezTo>
                      <a:pt x="1127284" y="240266"/>
                      <a:pt x="1077754" y="150731"/>
                      <a:pt x="991076" y="126918"/>
                    </a:cubicBezTo>
                    <a:cubicBezTo>
                      <a:pt x="936784" y="111678"/>
                      <a:pt x="878681" y="125966"/>
                      <a:pt x="837724" y="164066"/>
                    </a:cubicBezTo>
                    <a:cubicBezTo>
                      <a:pt x="808196" y="50718"/>
                      <a:pt x="691039" y="-15957"/>
                      <a:pt x="577691" y="14523"/>
                    </a:cubicBezTo>
                    <a:cubicBezTo>
                      <a:pt x="491966" y="37383"/>
                      <a:pt x="430054" y="111678"/>
                      <a:pt x="421481" y="200261"/>
                    </a:cubicBezTo>
                    <a:cubicBezTo>
                      <a:pt x="419576" y="200261"/>
                      <a:pt x="417671" y="199308"/>
                      <a:pt x="415766" y="199308"/>
                    </a:cubicBezTo>
                    <a:cubicBezTo>
                      <a:pt x="350044" y="138348"/>
                      <a:pt x="248126" y="143111"/>
                      <a:pt x="187166" y="207881"/>
                    </a:cubicBezTo>
                    <a:cubicBezTo>
                      <a:pt x="171926" y="225026"/>
                      <a:pt x="159544" y="244076"/>
                      <a:pt x="152876" y="265983"/>
                    </a:cubicBezTo>
                    <a:cubicBezTo>
                      <a:pt x="141446" y="262173"/>
                      <a:pt x="129064" y="260268"/>
                      <a:pt x="116681" y="260268"/>
                    </a:cubicBezTo>
                    <a:cubicBezTo>
                      <a:pt x="57626" y="259316"/>
                      <a:pt x="8096" y="305988"/>
                      <a:pt x="7144" y="365996"/>
                    </a:cubicBezTo>
                    <a:cubicBezTo>
                      <a:pt x="7144" y="366948"/>
                      <a:pt x="7144" y="366948"/>
                      <a:pt x="7144" y="367901"/>
                    </a:cubicBezTo>
                    <a:cubicBezTo>
                      <a:pt x="7144" y="428861"/>
                      <a:pt x="55721" y="481248"/>
                      <a:pt x="116681" y="481248"/>
                    </a:cubicBezTo>
                    <a:lnTo>
                      <a:pt x="376714" y="481248"/>
                    </a:lnTo>
                    <a:cubicBezTo>
                      <a:pt x="383381" y="489821"/>
                      <a:pt x="391001" y="481248"/>
                      <a:pt x="397669" y="481248"/>
                    </a:cubicBezTo>
                    <a:lnTo>
                      <a:pt x="1107281" y="481248"/>
                    </a:lnTo>
                    <a:cubicBezTo>
                      <a:pt x="1150144" y="482201"/>
                      <a:pt x="1185386" y="447911"/>
                      <a:pt x="1185386" y="405048"/>
                    </a:cubicBezTo>
                    <a:cubicBezTo>
                      <a:pt x="1185386" y="362186"/>
                      <a:pt x="1152049" y="326943"/>
                      <a:pt x="1109186" y="326943"/>
                    </a:cubicBezTo>
                    <a:cubicBezTo>
                      <a:pt x="1108234" y="325991"/>
                      <a:pt x="1107281" y="325991"/>
                      <a:pt x="1106329" y="325991"/>
                    </a:cubicBezTo>
                    <a:lnTo>
                      <a:pt x="1106329" y="325991"/>
                    </a:lnTo>
                    <a:close/>
                  </a:path>
                </a:pathLst>
              </a:custGeom>
              <a:solidFill>
                <a:srgbClr val="CBEBF5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38" name="Google Shape;6438;p209"/>
              <p:cNvSpPr/>
              <p:nvPr/>
            </p:nvSpPr>
            <p:spPr>
              <a:xfrm>
                <a:off x="3697468" y="374594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39" name="Google Shape;6439;p209"/>
              <p:cNvSpPr/>
              <p:nvPr/>
            </p:nvSpPr>
            <p:spPr>
              <a:xfrm>
                <a:off x="3356099" y="375223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4769" y="229076"/>
                    </a:moveTo>
                    <a:lnTo>
                      <a:pt x="46196" y="227171"/>
                    </a:lnTo>
                    <a:lnTo>
                      <a:pt x="46196" y="58579"/>
                    </a:lnTo>
                    <a:lnTo>
                      <a:pt x="54769" y="56674"/>
                    </a:lnTo>
                    <a:lnTo>
                      <a:pt x="63341" y="54769"/>
                    </a:lnTo>
                    <a:lnTo>
                      <a:pt x="71914" y="52864"/>
                    </a:lnTo>
                    <a:lnTo>
                      <a:pt x="71914" y="236696"/>
                    </a:lnTo>
                    <a:lnTo>
                      <a:pt x="63341" y="234791"/>
                    </a:lnTo>
                    <a:lnTo>
                      <a:pt x="54769" y="229076"/>
                    </a:lnTo>
                    <a:close/>
                    <a:moveTo>
                      <a:pt x="94774" y="242411"/>
                    </a:moveTo>
                    <a:lnTo>
                      <a:pt x="83344" y="237649"/>
                    </a:lnTo>
                    <a:lnTo>
                      <a:pt x="83344" y="47149"/>
                    </a:lnTo>
                    <a:lnTo>
                      <a:pt x="94774" y="45244"/>
                    </a:lnTo>
                    <a:lnTo>
                      <a:pt x="106204" y="40481"/>
                    </a:lnTo>
                    <a:lnTo>
                      <a:pt x="119539" y="35719"/>
                    </a:lnTo>
                    <a:lnTo>
                      <a:pt x="119539" y="249079"/>
                    </a:lnTo>
                    <a:lnTo>
                      <a:pt x="106204" y="244316"/>
                    </a:lnTo>
                    <a:lnTo>
                      <a:pt x="94774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0" name="Google Shape;6440;p209"/>
              <p:cNvSpPr/>
              <p:nvPr/>
            </p:nvSpPr>
            <p:spPr>
              <a:xfrm>
                <a:off x="4579152" y="374594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1" name="Google Shape;6441;p209"/>
              <p:cNvSpPr/>
              <p:nvPr/>
            </p:nvSpPr>
            <p:spPr>
              <a:xfrm>
                <a:off x="4239880" y="375223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29076"/>
                    </a:moveTo>
                    <a:lnTo>
                      <a:pt x="45244" y="227171"/>
                    </a:lnTo>
                    <a:lnTo>
                      <a:pt x="45244" y="58579"/>
                    </a:lnTo>
                    <a:lnTo>
                      <a:pt x="53816" y="56674"/>
                    </a:lnTo>
                    <a:lnTo>
                      <a:pt x="62389" y="54769"/>
                    </a:lnTo>
                    <a:lnTo>
                      <a:pt x="70961" y="52864"/>
                    </a:lnTo>
                    <a:lnTo>
                      <a:pt x="70961" y="236696"/>
                    </a:lnTo>
                    <a:lnTo>
                      <a:pt x="62389" y="234791"/>
                    </a:lnTo>
                    <a:lnTo>
                      <a:pt x="53816" y="229076"/>
                    </a:lnTo>
                    <a:close/>
                    <a:moveTo>
                      <a:pt x="93821" y="242411"/>
                    </a:moveTo>
                    <a:lnTo>
                      <a:pt x="82391" y="237649"/>
                    </a:lnTo>
                    <a:lnTo>
                      <a:pt x="82391" y="47149"/>
                    </a:lnTo>
                    <a:lnTo>
                      <a:pt x="93821" y="45244"/>
                    </a:lnTo>
                    <a:lnTo>
                      <a:pt x="105251" y="40481"/>
                    </a:lnTo>
                    <a:lnTo>
                      <a:pt x="118586" y="35719"/>
                    </a:lnTo>
                    <a:lnTo>
                      <a:pt x="118586" y="249079"/>
                    </a:lnTo>
                    <a:lnTo>
                      <a:pt x="105251" y="244316"/>
                    </a:lnTo>
                    <a:lnTo>
                      <a:pt x="93821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2" name="Google Shape;6442;p209"/>
              <p:cNvSpPr/>
              <p:nvPr/>
            </p:nvSpPr>
            <p:spPr>
              <a:xfrm>
                <a:off x="3697468" y="495852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3" name="Google Shape;6443;p209"/>
              <p:cNvSpPr/>
              <p:nvPr/>
            </p:nvSpPr>
            <p:spPr>
              <a:xfrm>
                <a:off x="3356099" y="4964810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4769" y="229076"/>
                    </a:moveTo>
                    <a:lnTo>
                      <a:pt x="46196" y="227171"/>
                    </a:lnTo>
                    <a:lnTo>
                      <a:pt x="46196" y="58579"/>
                    </a:lnTo>
                    <a:lnTo>
                      <a:pt x="54769" y="56674"/>
                    </a:lnTo>
                    <a:lnTo>
                      <a:pt x="63341" y="54769"/>
                    </a:lnTo>
                    <a:lnTo>
                      <a:pt x="71914" y="52864"/>
                    </a:lnTo>
                    <a:lnTo>
                      <a:pt x="71914" y="236696"/>
                    </a:lnTo>
                    <a:lnTo>
                      <a:pt x="63341" y="234791"/>
                    </a:lnTo>
                    <a:lnTo>
                      <a:pt x="54769" y="229076"/>
                    </a:lnTo>
                    <a:close/>
                    <a:moveTo>
                      <a:pt x="94774" y="242411"/>
                    </a:moveTo>
                    <a:lnTo>
                      <a:pt x="83344" y="237649"/>
                    </a:lnTo>
                    <a:lnTo>
                      <a:pt x="83344" y="47149"/>
                    </a:lnTo>
                    <a:lnTo>
                      <a:pt x="94774" y="45244"/>
                    </a:lnTo>
                    <a:lnTo>
                      <a:pt x="106204" y="40481"/>
                    </a:lnTo>
                    <a:lnTo>
                      <a:pt x="119539" y="35719"/>
                    </a:lnTo>
                    <a:lnTo>
                      <a:pt x="119539" y="249079"/>
                    </a:lnTo>
                    <a:lnTo>
                      <a:pt x="106204" y="244316"/>
                    </a:lnTo>
                    <a:lnTo>
                      <a:pt x="94774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4" name="Google Shape;6444;p209"/>
              <p:cNvSpPr/>
              <p:nvPr/>
            </p:nvSpPr>
            <p:spPr>
              <a:xfrm>
                <a:off x="4579152" y="495852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5" name="Google Shape;6445;p209"/>
              <p:cNvSpPr/>
              <p:nvPr/>
            </p:nvSpPr>
            <p:spPr>
              <a:xfrm>
                <a:off x="4239880" y="4964801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29076"/>
                    </a:moveTo>
                    <a:lnTo>
                      <a:pt x="45244" y="227171"/>
                    </a:lnTo>
                    <a:lnTo>
                      <a:pt x="45244" y="58579"/>
                    </a:lnTo>
                    <a:lnTo>
                      <a:pt x="53816" y="56674"/>
                    </a:lnTo>
                    <a:lnTo>
                      <a:pt x="62389" y="54769"/>
                    </a:lnTo>
                    <a:lnTo>
                      <a:pt x="70961" y="52864"/>
                    </a:lnTo>
                    <a:lnTo>
                      <a:pt x="70961" y="236696"/>
                    </a:lnTo>
                    <a:lnTo>
                      <a:pt x="62389" y="234791"/>
                    </a:lnTo>
                    <a:lnTo>
                      <a:pt x="53816" y="229076"/>
                    </a:lnTo>
                    <a:close/>
                    <a:moveTo>
                      <a:pt x="93821" y="242411"/>
                    </a:moveTo>
                    <a:lnTo>
                      <a:pt x="83344" y="237649"/>
                    </a:lnTo>
                    <a:lnTo>
                      <a:pt x="83344" y="47149"/>
                    </a:lnTo>
                    <a:lnTo>
                      <a:pt x="94774" y="45244"/>
                    </a:lnTo>
                    <a:lnTo>
                      <a:pt x="106204" y="40481"/>
                    </a:lnTo>
                    <a:lnTo>
                      <a:pt x="119539" y="35719"/>
                    </a:lnTo>
                    <a:lnTo>
                      <a:pt x="119539" y="249079"/>
                    </a:lnTo>
                    <a:lnTo>
                      <a:pt x="106204" y="244316"/>
                    </a:lnTo>
                    <a:lnTo>
                      <a:pt x="93821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6" name="Google Shape;6446;p209"/>
              <p:cNvSpPr/>
              <p:nvPr/>
            </p:nvSpPr>
            <p:spPr>
              <a:xfrm>
                <a:off x="4170772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7" name="Google Shape;6447;p209"/>
              <p:cNvSpPr/>
              <p:nvPr/>
            </p:nvSpPr>
            <p:spPr>
              <a:xfrm>
                <a:off x="3825216" y="435327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30981"/>
                    </a:moveTo>
                    <a:lnTo>
                      <a:pt x="45244" y="229076"/>
                    </a:lnTo>
                    <a:lnTo>
                      <a:pt x="45244" y="60484"/>
                    </a:lnTo>
                    <a:lnTo>
                      <a:pt x="53816" y="58579"/>
                    </a:lnTo>
                    <a:lnTo>
                      <a:pt x="62389" y="56674"/>
                    </a:lnTo>
                    <a:lnTo>
                      <a:pt x="70961" y="54769"/>
                    </a:lnTo>
                    <a:lnTo>
                      <a:pt x="70961" y="238601"/>
                    </a:lnTo>
                    <a:lnTo>
                      <a:pt x="62389" y="236696"/>
                    </a:lnTo>
                    <a:lnTo>
                      <a:pt x="53816" y="230981"/>
                    </a:lnTo>
                    <a:close/>
                    <a:moveTo>
                      <a:pt x="94774" y="244316"/>
                    </a:moveTo>
                    <a:lnTo>
                      <a:pt x="83344" y="239554"/>
                    </a:lnTo>
                    <a:lnTo>
                      <a:pt x="83344" y="49054"/>
                    </a:lnTo>
                    <a:lnTo>
                      <a:pt x="94774" y="47149"/>
                    </a:lnTo>
                    <a:lnTo>
                      <a:pt x="106204" y="42386"/>
                    </a:lnTo>
                    <a:lnTo>
                      <a:pt x="119539" y="37624"/>
                    </a:lnTo>
                    <a:lnTo>
                      <a:pt x="119539" y="250984"/>
                    </a:lnTo>
                    <a:lnTo>
                      <a:pt x="106204" y="246221"/>
                    </a:lnTo>
                    <a:lnTo>
                      <a:pt x="94774" y="2443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8" name="Google Shape;6448;p209"/>
              <p:cNvSpPr/>
              <p:nvPr/>
            </p:nvSpPr>
            <p:spPr>
              <a:xfrm>
                <a:off x="3293270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9" name="Google Shape;6449;p209"/>
              <p:cNvSpPr/>
              <p:nvPr/>
            </p:nvSpPr>
            <p:spPr>
              <a:xfrm>
                <a:off x="2947718" y="435327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30981"/>
                    </a:moveTo>
                    <a:lnTo>
                      <a:pt x="45244" y="229076"/>
                    </a:lnTo>
                    <a:lnTo>
                      <a:pt x="45244" y="60484"/>
                    </a:lnTo>
                    <a:lnTo>
                      <a:pt x="53816" y="58579"/>
                    </a:lnTo>
                    <a:lnTo>
                      <a:pt x="62389" y="56674"/>
                    </a:lnTo>
                    <a:lnTo>
                      <a:pt x="70961" y="54769"/>
                    </a:lnTo>
                    <a:lnTo>
                      <a:pt x="70961" y="238601"/>
                    </a:lnTo>
                    <a:lnTo>
                      <a:pt x="62389" y="236696"/>
                    </a:lnTo>
                    <a:lnTo>
                      <a:pt x="53816" y="230981"/>
                    </a:lnTo>
                    <a:close/>
                    <a:moveTo>
                      <a:pt x="94774" y="244316"/>
                    </a:moveTo>
                    <a:lnTo>
                      <a:pt x="83344" y="239554"/>
                    </a:lnTo>
                    <a:lnTo>
                      <a:pt x="83344" y="49054"/>
                    </a:lnTo>
                    <a:lnTo>
                      <a:pt x="94774" y="47149"/>
                    </a:lnTo>
                    <a:lnTo>
                      <a:pt x="106204" y="42386"/>
                    </a:lnTo>
                    <a:lnTo>
                      <a:pt x="119539" y="37624"/>
                    </a:lnTo>
                    <a:lnTo>
                      <a:pt x="119539" y="250984"/>
                    </a:lnTo>
                    <a:lnTo>
                      <a:pt x="106204" y="246221"/>
                    </a:lnTo>
                    <a:lnTo>
                      <a:pt x="94774" y="2443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0" name="Google Shape;6450;p209"/>
              <p:cNvSpPr/>
              <p:nvPr/>
            </p:nvSpPr>
            <p:spPr>
              <a:xfrm>
                <a:off x="5037799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7641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7641" y="67151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1" name="Google Shape;6451;p209"/>
              <p:cNvSpPr/>
              <p:nvPr/>
            </p:nvSpPr>
            <p:spPr>
              <a:xfrm>
                <a:off x="3697468" y="3745937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2" name="Google Shape;6452;p209"/>
              <p:cNvSpPr/>
              <p:nvPr/>
            </p:nvSpPr>
            <p:spPr>
              <a:xfrm>
                <a:off x="4579152" y="3745937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3" name="Google Shape;6453;p209"/>
              <p:cNvSpPr/>
              <p:nvPr/>
            </p:nvSpPr>
            <p:spPr>
              <a:xfrm>
                <a:off x="3697468" y="4958515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4" name="Google Shape;6454;p209"/>
              <p:cNvSpPr/>
              <p:nvPr/>
            </p:nvSpPr>
            <p:spPr>
              <a:xfrm>
                <a:off x="4579152" y="4958515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5" name="Google Shape;6455;p209"/>
              <p:cNvSpPr/>
              <p:nvPr/>
            </p:nvSpPr>
            <p:spPr>
              <a:xfrm>
                <a:off x="4170772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6" name="Google Shape;6456;p209"/>
              <p:cNvSpPr/>
              <p:nvPr/>
            </p:nvSpPr>
            <p:spPr>
              <a:xfrm>
                <a:off x="3293270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7" name="Google Shape;6457;p209"/>
              <p:cNvSpPr/>
              <p:nvPr/>
            </p:nvSpPr>
            <p:spPr>
              <a:xfrm>
                <a:off x="5037799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7641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7641" y="671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8" name="Google Shape;6458;p209"/>
              <p:cNvSpPr/>
              <p:nvPr/>
            </p:nvSpPr>
            <p:spPr>
              <a:xfrm>
                <a:off x="4692243" y="435327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4769" y="230981"/>
                    </a:moveTo>
                    <a:lnTo>
                      <a:pt x="46196" y="229076"/>
                    </a:lnTo>
                    <a:lnTo>
                      <a:pt x="46196" y="60484"/>
                    </a:lnTo>
                    <a:lnTo>
                      <a:pt x="54769" y="58579"/>
                    </a:lnTo>
                    <a:lnTo>
                      <a:pt x="63341" y="56674"/>
                    </a:lnTo>
                    <a:lnTo>
                      <a:pt x="71914" y="54769"/>
                    </a:lnTo>
                    <a:lnTo>
                      <a:pt x="71914" y="238601"/>
                    </a:lnTo>
                    <a:lnTo>
                      <a:pt x="63341" y="236696"/>
                    </a:lnTo>
                    <a:lnTo>
                      <a:pt x="54769" y="230981"/>
                    </a:lnTo>
                    <a:close/>
                    <a:moveTo>
                      <a:pt x="94774" y="244316"/>
                    </a:moveTo>
                    <a:lnTo>
                      <a:pt x="83344" y="239554"/>
                    </a:lnTo>
                    <a:lnTo>
                      <a:pt x="83344" y="49054"/>
                    </a:lnTo>
                    <a:lnTo>
                      <a:pt x="94774" y="47149"/>
                    </a:lnTo>
                    <a:lnTo>
                      <a:pt x="106204" y="42386"/>
                    </a:lnTo>
                    <a:lnTo>
                      <a:pt x="119539" y="37624"/>
                    </a:lnTo>
                    <a:lnTo>
                      <a:pt x="119539" y="250984"/>
                    </a:lnTo>
                    <a:lnTo>
                      <a:pt x="106204" y="246221"/>
                    </a:lnTo>
                    <a:lnTo>
                      <a:pt x="94774" y="2443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9" name="Google Shape;6459;p209"/>
              <p:cNvSpPr/>
              <p:nvPr/>
            </p:nvSpPr>
            <p:spPr>
              <a:xfrm>
                <a:off x="2005632" y="4184679"/>
                <a:ext cx="4249031" cy="1255871"/>
              </a:xfrm>
              <a:custGeom>
                <a:avLst/>
                <a:gdLst/>
                <a:ahLst/>
                <a:cxnLst/>
                <a:rect l="l" t="t" r="r" b="b"/>
                <a:pathLst>
                  <a:path w="1933575" h="571500" extrusionOk="0">
                    <a:moveTo>
                      <a:pt x="1895800" y="405765"/>
                    </a:moveTo>
                    <a:cubicBezTo>
                      <a:pt x="1869130" y="541020"/>
                      <a:pt x="1432885" y="568643"/>
                      <a:pt x="922345" y="468630"/>
                    </a:cubicBezTo>
                    <a:cubicBezTo>
                      <a:pt x="411805" y="368618"/>
                      <a:pt x="17469" y="178118"/>
                      <a:pt x="44139" y="42863"/>
                    </a:cubicBezTo>
                  </a:path>
                </a:pathLst>
              </a:custGeom>
              <a:noFill/>
              <a:ln w="5715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0" name="Google Shape;6460;p209"/>
              <p:cNvSpPr/>
              <p:nvPr/>
            </p:nvSpPr>
            <p:spPr>
              <a:xfrm>
                <a:off x="5092248" y="5176315"/>
                <a:ext cx="523280" cy="272105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123825" extrusionOk="0">
                    <a:moveTo>
                      <a:pt x="136684" y="122396"/>
                    </a:moveTo>
                    <a:lnTo>
                      <a:pt x="7144" y="39529"/>
                    </a:lnTo>
                    <a:lnTo>
                      <a:pt x="123349" y="21431"/>
                    </a:lnTo>
                    <a:lnTo>
                      <a:pt x="226219" y="7144"/>
                    </a:lnTo>
                    <a:lnTo>
                      <a:pt x="239554" y="108109"/>
                    </a:lnTo>
                    <a:close/>
                  </a:path>
                </a:pathLst>
              </a:custGeom>
              <a:solidFill>
                <a:srgbClr val="D83B01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1" name="Google Shape;6461;p209"/>
              <p:cNvSpPr/>
              <p:nvPr/>
            </p:nvSpPr>
            <p:spPr>
              <a:xfrm>
                <a:off x="5119472" y="5176315"/>
                <a:ext cx="502349" cy="293037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133350" extrusionOk="0">
                    <a:moveTo>
                      <a:pt x="79534" y="25241"/>
                    </a:moveTo>
                    <a:lnTo>
                      <a:pt x="7144" y="134779"/>
                    </a:lnTo>
                    <a:lnTo>
                      <a:pt x="124301" y="122396"/>
                    </a:lnTo>
                    <a:lnTo>
                      <a:pt x="227171" y="108109"/>
                    </a:lnTo>
                    <a:lnTo>
                      <a:pt x="213836" y="7144"/>
                    </a:lnTo>
                    <a:close/>
                  </a:path>
                </a:pathLst>
              </a:custGeom>
              <a:solidFill>
                <a:srgbClr val="DD5900">
                  <a:alpha val="698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2" name="Google Shape;6462;p209"/>
              <p:cNvSpPr/>
              <p:nvPr/>
            </p:nvSpPr>
            <p:spPr>
              <a:xfrm>
                <a:off x="5027329" y="5176315"/>
                <a:ext cx="607004" cy="272105"/>
              </a:xfrm>
              <a:custGeom>
                <a:avLst/>
                <a:gdLst/>
                <a:ahLst/>
                <a:cxnLst/>
                <a:rect l="l" t="t" r="r" b="b"/>
                <a:pathLst>
                  <a:path w="276225" h="123825" extrusionOk="0">
                    <a:moveTo>
                      <a:pt x="121444" y="25241"/>
                    </a:moveTo>
                    <a:lnTo>
                      <a:pt x="7144" y="95726"/>
                    </a:lnTo>
                    <a:lnTo>
                      <a:pt x="166211" y="122396"/>
                    </a:lnTo>
                    <a:lnTo>
                      <a:pt x="269081" y="108109"/>
                    </a:lnTo>
                    <a:lnTo>
                      <a:pt x="255746" y="7144"/>
                    </a:lnTo>
                    <a:close/>
                  </a:path>
                </a:pathLst>
              </a:custGeom>
              <a:solidFill>
                <a:srgbClr val="EAE42D">
                  <a:alpha val="698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3" name="Google Shape;6463;p209"/>
              <p:cNvSpPr/>
              <p:nvPr/>
            </p:nvSpPr>
            <p:spPr>
              <a:xfrm>
                <a:off x="5278642" y="5111370"/>
                <a:ext cx="313968" cy="125587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57150" extrusionOk="0">
                    <a:moveTo>
                      <a:pt x="7144" y="54769"/>
                    </a:moveTo>
                    <a:lnTo>
                      <a:pt x="21431" y="7144"/>
                    </a:lnTo>
                    <a:lnTo>
                      <a:pt x="141446" y="36671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4" name="Google Shape;6464;p209"/>
              <p:cNvSpPr/>
              <p:nvPr/>
            </p:nvSpPr>
            <p:spPr>
              <a:xfrm>
                <a:off x="5307962" y="5398277"/>
                <a:ext cx="313968" cy="146518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66675" extrusionOk="0">
                    <a:moveTo>
                      <a:pt x="7144" y="25241"/>
                    </a:moveTo>
                    <a:lnTo>
                      <a:pt x="32861" y="68104"/>
                    </a:lnTo>
                    <a:lnTo>
                      <a:pt x="141446" y="7144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5" name="Google Shape;6465;p209"/>
              <p:cNvSpPr/>
              <p:nvPr/>
            </p:nvSpPr>
            <p:spPr>
              <a:xfrm>
                <a:off x="5343565" y="5153246"/>
                <a:ext cx="502349" cy="188381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85725" extrusionOk="0">
                    <a:moveTo>
                      <a:pt x="14764" y="80486"/>
                    </a:moveTo>
                    <a:lnTo>
                      <a:pt x="7144" y="21431"/>
                    </a:lnTo>
                    <a:lnTo>
                      <a:pt x="215741" y="7144"/>
                    </a:lnTo>
                    <a:lnTo>
                      <a:pt x="222409" y="53816"/>
                    </a:lnTo>
                    <a:close/>
                  </a:path>
                </a:pathLst>
              </a:custGeom>
              <a:solidFill>
                <a:srgbClr val="354D73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6" name="Google Shape;6466;p209"/>
              <p:cNvSpPr/>
              <p:nvPr/>
            </p:nvSpPr>
            <p:spPr>
              <a:xfrm>
                <a:off x="5802208" y="5153213"/>
                <a:ext cx="188381" cy="125587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57150" extrusionOk="0">
                    <a:moveTo>
                      <a:pt x="13811" y="53816"/>
                    </a:moveTo>
                    <a:lnTo>
                      <a:pt x="7144" y="7144"/>
                    </a:lnTo>
                    <a:lnTo>
                      <a:pt x="87154" y="43339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7" name="Google Shape;6467;p209"/>
              <p:cNvSpPr/>
              <p:nvPr/>
            </p:nvSpPr>
            <p:spPr>
              <a:xfrm>
                <a:off x="5360319" y="5255827"/>
                <a:ext cx="481417" cy="209312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95250" extrusionOk="0">
                    <a:moveTo>
                      <a:pt x="7144" y="33814"/>
                    </a:moveTo>
                    <a:lnTo>
                      <a:pt x="15716" y="92869"/>
                    </a:lnTo>
                    <a:lnTo>
                      <a:pt x="220504" y="52864"/>
                    </a:lnTo>
                    <a:lnTo>
                      <a:pt x="214789" y="7144"/>
                    </a:lnTo>
                    <a:close/>
                  </a:path>
                </a:pathLst>
              </a:custGeom>
              <a:solidFill>
                <a:srgbClr val="354D73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8" name="Google Shape;6468;p209"/>
              <p:cNvSpPr/>
              <p:nvPr/>
            </p:nvSpPr>
            <p:spPr>
              <a:xfrm>
                <a:off x="5816878" y="5232829"/>
                <a:ext cx="188381" cy="146518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66675" extrusionOk="0">
                    <a:moveTo>
                      <a:pt x="7144" y="17621"/>
                    </a:moveTo>
                    <a:lnTo>
                      <a:pt x="12859" y="63341"/>
                    </a:lnTo>
                    <a:lnTo>
                      <a:pt x="80486" y="7144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9" name="Google Shape;6469;p209"/>
              <p:cNvSpPr/>
              <p:nvPr/>
            </p:nvSpPr>
            <p:spPr>
              <a:xfrm>
                <a:off x="5224197" y="5257966"/>
                <a:ext cx="355830" cy="104656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47625" extrusionOk="0">
                    <a:moveTo>
                      <a:pt x="7144" y="43339"/>
                    </a:moveTo>
                    <a:lnTo>
                      <a:pt x="37624" y="7144"/>
                    </a:lnTo>
                    <a:lnTo>
                      <a:pt x="155734" y="23336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70" name="Google Shape;6470;p209"/>
              <p:cNvSpPr/>
              <p:nvPr/>
            </p:nvSpPr>
            <p:spPr>
              <a:xfrm>
                <a:off x="5224197" y="5293625"/>
                <a:ext cx="355830" cy="125587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57150" extrusionOk="0">
                    <a:moveTo>
                      <a:pt x="7144" y="26194"/>
                    </a:moveTo>
                    <a:lnTo>
                      <a:pt x="45244" y="52864"/>
                    </a:lnTo>
                    <a:lnTo>
                      <a:pt x="155734" y="7144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6471" name="Google Shape;6471;p209"/>
          <p:cNvSpPr/>
          <p:nvPr/>
        </p:nvSpPr>
        <p:spPr>
          <a:xfrm>
            <a:off x="7467179" y="5406062"/>
            <a:ext cx="30171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Tool agnostic Python SDK</a:t>
            </a:r>
            <a:endParaRPr sz="1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0" name="Google Shape;6480;p210"/>
          <p:cNvSpPr txBox="1">
            <a:spLocks noGrp="1"/>
          </p:cNvSpPr>
          <p:nvPr>
            <p:ph type="title"/>
          </p:nvPr>
        </p:nvSpPr>
        <p:spPr>
          <a:xfrm>
            <a:off x="434975" y="1557825"/>
            <a:ext cx="9658200" cy="3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Azure Machine Learning with Azure Databricks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https://aka.ms/aml-notebook-databricks-e2e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Azure Notebooks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https://notebooks.azure.com/azureml/projects/azureml-getting-started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Azure ML Docs  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https://docs.microsoft.com/en-us/azure/machine-learning/service/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1" name="Google Shape;6481;p210"/>
          <p:cNvSpPr txBox="1">
            <a:spLocks noGrp="1"/>
          </p:cNvSpPr>
          <p:nvPr>
            <p:ph type="title"/>
          </p:nvPr>
        </p:nvSpPr>
        <p:spPr>
          <a:xfrm>
            <a:off x="319475" y="74400"/>
            <a:ext cx="9828900" cy="10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dirty="0">
                <a:latin typeface="Calibri"/>
                <a:ea typeface="Calibri"/>
                <a:cs typeface="Calibri"/>
                <a:sym typeface="Calibri"/>
              </a:rPr>
              <a:t>Resources beyond this AI Airlift</a:t>
            </a:r>
            <a:endParaRPr sz="45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6" name="Google Shape;6486;p211"/>
          <p:cNvSpPr txBox="1">
            <a:spLocks noGrp="1"/>
          </p:cNvSpPr>
          <p:nvPr>
            <p:ph type="title"/>
          </p:nvPr>
        </p:nvSpPr>
        <p:spPr>
          <a:xfrm>
            <a:off x="585225" y="2739620"/>
            <a:ext cx="64008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Questions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0" name="Google Shape;6480;p210"/>
          <p:cNvSpPr txBox="1">
            <a:spLocks noGrp="1"/>
          </p:cNvSpPr>
          <p:nvPr>
            <p:ph type="title"/>
          </p:nvPr>
        </p:nvSpPr>
        <p:spPr>
          <a:xfrm>
            <a:off x="434975" y="1557825"/>
            <a:ext cx="9658200" cy="3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Azure Subscriptions </a:t>
            </a: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invalidUrl="https:///"/>
              </a:rPr>
              <a:t>https://</a:t>
            </a:r>
            <a: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aka.ms/learnAIsubscriptions </a:t>
            </a:r>
            <a:b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Azure Databricks Notebooks</a:t>
            </a: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 invalidUrl="https:///"/>
              </a:rPr>
              <a:t>https://</a:t>
            </a:r>
            <a: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aka.ms/learnAInotebooks.dbc </a:t>
            </a:r>
            <a:b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Git Repository for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LearnAI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CustomAI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Partner Airlift</a:t>
            </a: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https://github.com/azure/learnai_azure_ml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1" name="Google Shape;6481;p210"/>
          <p:cNvSpPr txBox="1">
            <a:spLocks noGrp="1"/>
          </p:cNvSpPr>
          <p:nvPr>
            <p:ph type="title"/>
          </p:nvPr>
        </p:nvSpPr>
        <p:spPr>
          <a:xfrm>
            <a:off x="319475" y="74400"/>
            <a:ext cx="9828900" cy="10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dirty="0">
                <a:latin typeface="Calibri"/>
                <a:ea typeface="Calibri"/>
                <a:cs typeface="Calibri"/>
                <a:sym typeface="Calibri"/>
              </a:rPr>
              <a:t>Resources for this Airlift</a:t>
            </a:r>
            <a:endParaRPr sz="45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897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" name="Google Shape;4485;p170"/>
          <p:cNvSpPr txBox="1">
            <a:spLocks noGrp="1"/>
          </p:cNvSpPr>
          <p:nvPr>
            <p:ph type="title"/>
          </p:nvPr>
        </p:nvSpPr>
        <p:spPr>
          <a:xfrm>
            <a:off x="0" y="-1973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 dirty="0">
                <a:latin typeface="Calibri"/>
                <a:ea typeface="Calibri"/>
                <a:cs typeface="Calibri"/>
                <a:sym typeface="Calibri"/>
              </a:rPr>
              <a:t>Industrial ML: Machine learning workflow</a:t>
            </a:r>
            <a:endParaRPr sz="4500"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86" name="Google Shape;4486;p170"/>
          <p:cNvCxnSpPr/>
          <p:nvPr/>
        </p:nvCxnSpPr>
        <p:spPr>
          <a:xfrm>
            <a:off x="2993867" y="3945329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7" name="Google Shape;4487;p170"/>
          <p:cNvCxnSpPr/>
          <p:nvPr/>
        </p:nvCxnSpPr>
        <p:spPr>
          <a:xfrm>
            <a:off x="5104058" y="3945329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8" name="Google Shape;4488;p170"/>
          <p:cNvCxnSpPr/>
          <p:nvPr/>
        </p:nvCxnSpPr>
        <p:spPr>
          <a:xfrm>
            <a:off x="7225772" y="3927328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9" name="Google Shape;4489;p170"/>
          <p:cNvCxnSpPr/>
          <p:nvPr/>
        </p:nvCxnSpPr>
        <p:spPr>
          <a:xfrm>
            <a:off x="9364327" y="3919789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90" name="Google Shape;4490;p170"/>
          <p:cNvCxnSpPr>
            <a:stCxn id="4491" idx="2"/>
            <a:endCxn id="4492" idx="2"/>
          </p:cNvCxnSpPr>
          <p:nvPr/>
        </p:nvCxnSpPr>
        <p:spPr>
          <a:xfrm rot="5400000">
            <a:off x="6441270" y="928876"/>
            <a:ext cx="600" cy="8461800"/>
          </a:xfrm>
          <a:prstGeom prst="bentConnector3">
            <a:avLst>
              <a:gd name="adj1" fmla="val 6848934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4493" name="Google Shape;4493;p170"/>
          <p:cNvGrpSpPr/>
          <p:nvPr/>
        </p:nvGrpSpPr>
        <p:grpSpPr>
          <a:xfrm>
            <a:off x="208583" y="3534221"/>
            <a:ext cx="1046960" cy="1027247"/>
            <a:chOff x="212775" y="3604509"/>
            <a:chExt cx="1068000" cy="1047676"/>
          </a:xfrm>
        </p:grpSpPr>
        <p:sp>
          <p:nvSpPr>
            <p:cNvPr id="4494" name="Google Shape;4494;p170"/>
            <p:cNvSpPr/>
            <p:nvPr/>
          </p:nvSpPr>
          <p:spPr>
            <a:xfrm>
              <a:off x="212775" y="4119385"/>
              <a:ext cx="10680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57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Data sources</a:t>
              </a:r>
              <a:endParaRPr sz="1400"/>
            </a:p>
          </p:txBody>
        </p:sp>
        <p:grpSp>
          <p:nvGrpSpPr>
            <p:cNvPr id="4495" name="Google Shape;4495;p170"/>
            <p:cNvGrpSpPr/>
            <p:nvPr/>
          </p:nvGrpSpPr>
          <p:grpSpPr>
            <a:xfrm>
              <a:off x="496516" y="3604509"/>
              <a:ext cx="508369" cy="445031"/>
              <a:chOff x="3764" y="3313"/>
              <a:chExt cx="353" cy="309"/>
            </a:xfrm>
          </p:grpSpPr>
          <p:sp>
            <p:nvSpPr>
              <p:cNvPr id="4496" name="Google Shape;4496;p170"/>
              <p:cNvSpPr/>
              <p:nvPr/>
            </p:nvSpPr>
            <p:spPr>
              <a:xfrm>
                <a:off x="3764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97" name="Google Shape;4497;p170"/>
              <p:cNvSpPr/>
              <p:nvPr/>
            </p:nvSpPr>
            <p:spPr>
              <a:xfrm>
                <a:off x="3897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98" name="Google Shape;4498;p170"/>
              <p:cNvSpPr/>
              <p:nvPr/>
            </p:nvSpPr>
            <p:spPr>
              <a:xfrm>
                <a:off x="4028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99" name="Google Shape;4499;p170"/>
              <p:cNvSpPr/>
              <p:nvPr/>
            </p:nvSpPr>
            <p:spPr>
              <a:xfrm>
                <a:off x="3807" y="3313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0" name="Google Shape;4500;p170"/>
              <p:cNvSpPr/>
              <p:nvPr/>
            </p:nvSpPr>
            <p:spPr>
              <a:xfrm>
                <a:off x="3940" y="3313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1" name="Google Shape;4501;p170"/>
              <p:cNvSpPr/>
              <p:nvPr/>
            </p:nvSpPr>
            <p:spPr>
              <a:xfrm>
                <a:off x="4071" y="3313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2" name="Google Shape;4502;p170"/>
              <p:cNvSpPr/>
              <p:nvPr/>
            </p:nvSpPr>
            <p:spPr>
              <a:xfrm>
                <a:off x="3764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3" name="Google Shape;4503;p170"/>
              <p:cNvSpPr/>
              <p:nvPr/>
            </p:nvSpPr>
            <p:spPr>
              <a:xfrm>
                <a:off x="3897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4" name="Google Shape;4504;p170"/>
              <p:cNvSpPr/>
              <p:nvPr/>
            </p:nvSpPr>
            <p:spPr>
              <a:xfrm>
                <a:off x="4028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5" name="Google Shape;4505;p170"/>
              <p:cNvSpPr/>
              <p:nvPr/>
            </p:nvSpPr>
            <p:spPr>
              <a:xfrm>
                <a:off x="3807" y="3550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6" name="Google Shape;4506;p170"/>
              <p:cNvSpPr/>
              <p:nvPr/>
            </p:nvSpPr>
            <p:spPr>
              <a:xfrm>
                <a:off x="3940" y="3550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7" name="Google Shape;4507;p170"/>
              <p:cNvSpPr/>
              <p:nvPr/>
            </p:nvSpPr>
            <p:spPr>
              <a:xfrm>
                <a:off x="4071" y="3550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8" name="Google Shape;4508;p170"/>
              <p:cNvSpPr/>
              <p:nvPr/>
            </p:nvSpPr>
            <p:spPr>
              <a:xfrm>
                <a:off x="385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9" name="Google Shape;4509;p170"/>
              <p:cNvSpPr/>
              <p:nvPr/>
            </p:nvSpPr>
            <p:spPr>
              <a:xfrm>
                <a:off x="398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10" name="Google Shape;4510;p170"/>
              <p:cNvSpPr/>
              <p:nvPr/>
            </p:nvSpPr>
            <p:spPr>
              <a:xfrm>
                <a:off x="3764" y="3435"/>
                <a:ext cx="46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11" name="Google Shape;4511;p170"/>
              <p:cNvSpPr/>
              <p:nvPr/>
            </p:nvSpPr>
            <p:spPr>
              <a:xfrm>
                <a:off x="3897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12" name="Google Shape;4512;p170"/>
              <p:cNvSpPr/>
              <p:nvPr/>
            </p:nvSpPr>
            <p:spPr>
              <a:xfrm>
                <a:off x="4028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13" name="Google Shape;4513;p170"/>
              <p:cNvSpPr/>
              <p:nvPr/>
            </p:nvSpPr>
            <p:spPr>
              <a:xfrm>
                <a:off x="4117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4514" name="Google Shape;4514;p170"/>
          <p:cNvSpPr/>
          <p:nvPr/>
        </p:nvSpPr>
        <p:spPr>
          <a:xfrm flipH="1">
            <a:off x="1001176" y="3287357"/>
            <a:ext cx="422700" cy="1316700"/>
          </a:xfrm>
          <a:prstGeom prst="leftBrace">
            <a:avLst>
              <a:gd name="adj1" fmla="val 0"/>
              <a:gd name="adj2" fmla="val 490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515" name="Google Shape;4515;p170"/>
          <p:cNvGrpSpPr/>
          <p:nvPr/>
        </p:nvGrpSpPr>
        <p:grpSpPr>
          <a:xfrm>
            <a:off x="1163041" y="2403200"/>
            <a:ext cx="2009181" cy="2769499"/>
            <a:chOff x="1186413" y="2450994"/>
            <a:chExt cx="2049557" cy="2824578"/>
          </a:xfrm>
        </p:grpSpPr>
        <p:sp>
          <p:nvSpPr>
            <p:cNvPr id="4516" name="Google Shape;4516;p170"/>
            <p:cNvSpPr txBox="1"/>
            <p:nvPr/>
          </p:nvSpPr>
          <p:spPr>
            <a:xfrm>
              <a:off x="1186413" y="3765690"/>
              <a:ext cx="2015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Classical ML</a:t>
              </a:r>
              <a:endParaRPr sz="1400"/>
            </a:p>
          </p:txBody>
        </p:sp>
        <p:sp>
          <p:nvSpPr>
            <p:cNvPr id="4517" name="Google Shape;4517;p170"/>
            <p:cNvSpPr txBox="1"/>
            <p:nvPr/>
          </p:nvSpPr>
          <p:spPr>
            <a:xfrm>
              <a:off x="1220270" y="4834572"/>
              <a:ext cx="2015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Deep learning</a:t>
              </a:r>
              <a:endParaRPr sz="1400"/>
            </a:p>
          </p:txBody>
        </p:sp>
        <p:grpSp>
          <p:nvGrpSpPr>
            <p:cNvPr id="4518" name="Google Shape;4518;p170"/>
            <p:cNvGrpSpPr/>
            <p:nvPr/>
          </p:nvGrpSpPr>
          <p:grpSpPr>
            <a:xfrm>
              <a:off x="1455981" y="2450994"/>
              <a:ext cx="1599715" cy="2811092"/>
              <a:chOff x="1455981" y="2450994"/>
              <a:chExt cx="1599715" cy="2811092"/>
            </a:xfrm>
          </p:grpSpPr>
          <p:sp>
            <p:nvSpPr>
              <p:cNvPr id="4519" name="Google Shape;4519;p170"/>
              <p:cNvSpPr txBox="1"/>
              <p:nvPr/>
            </p:nvSpPr>
            <p:spPr>
              <a:xfrm>
                <a:off x="1455981" y="2450994"/>
                <a:ext cx="1597800" cy="5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Build and train models </a:t>
                </a:r>
                <a:endParaRPr sz="1400"/>
              </a:p>
            </p:txBody>
          </p:sp>
          <p:grpSp>
            <p:nvGrpSpPr>
              <p:cNvPr id="4520" name="Google Shape;4520;p170"/>
              <p:cNvGrpSpPr/>
              <p:nvPr/>
            </p:nvGrpSpPr>
            <p:grpSpPr>
              <a:xfrm>
                <a:off x="1456087" y="2457520"/>
                <a:ext cx="1599609" cy="2804566"/>
                <a:chOff x="3208859" y="4070542"/>
                <a:chExt cx="1458300" cy="2411700"/>
              </a:xfrm>
            </p:grpSpPr>
            <p:sp>
              <p:nvSpPr>
                <p:cNvPr id="4492" name="Google Shape;4492;p170"/>
                <p:cNvSpPr/>
                <p:nvPr/>
              </p:nvSpPr>
              <p:spPr>
                <a:xfrm>
                  <a:off x="3208859" y="4070542"/>
                  <a:ext cx="1456800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4521" name="Google Shape;4521;p170"/>
                <p:cNvCxnSpPr/>
                <p:nvPr/>
              </p:nvCxnSpPr>
              <p:spPr>
                <a:xfrm>
                  <a:off x="3208859" y="4541668"/>
                  <a:ext cx="1458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522" name="Google Shape;4522;p170"/>
              <p:cNvGrpSpPr/>
              <p:nvPr/>
            </p:nvGrpSpPr>
            <p:grpSpPr>
              <a:xfrm>
                <a:off x="1977225" y="4260097"/>
                <a:ext cx="604595" cy="514896"/>
                <a:chOff x="3097731" y="3411002"/>
                <a:chExt cx="3913237" cy="3332660"/>
              </a:xfrm>
            </p:grpSpPr>
            <p:sp>
              <p:nvSpPr>
                <p:cNvPr id="4523" name="Google Shape;4523;p170"/>
                <p:cNvSpPr/>
                <p:nvPr/>
              </p:nvSpPr>
              <p:spPr>
                <a:xfrm>
                  <a:off x="3097731" y="3411002"/>
                  <a:ext cx="3913237" cy="3327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0936" h="3835942" extrusionOk="0">
                      <a:moveTo>
                        <a:pt x="1113971" y="3835942"/>
                      </a:moveTo>
                      <a:cubicBezTo>
                        <a:pt x="1117004" y="3353928"/>
                        <a:pt x="1047465" y="3115028"/>
                        <a:pt x="836413" y="3086585"/>
                      </a:cubicBezTo>
                      <a:cubicBezTo>
                        <a:pt x="446170" y="3033993"/>
                        <a:pt x="116170" y="2702056"/>
                        <a:pt x="116170" y="2308285"/>
                      </a:cubicBezTo>
                      <a:lnTo>
                        <a:pt x="118297" y="2287181"/>
                      </a:lnTo>
                      <a:lnTo>
                        <a:pt x="98842" y="2263602"/>
                      </a:lnTo>
                      <a:cubicBezTo>
                        <a:pt x="36438" y="2171232"/>
                        <a:pt x="0" y="2059878"/>
                        <a:pt x="0" y="1940013"/>
                      </a:cubicBezTo>
                      <a:cubicBezTo>
                        <a:pt x="0" y="1820148"/>
                        <a:pt x="36438" y="1708794"/>
                        <a:pt x="98842" y="1616424"/>
                      </a:cubicBezTo>
                      <a:lnTo>
                        <a:pt x="158494" y="1544125"/>
                      </a:lnTo>
                      <a:lnTo>
                        <a:pt x="138294" y="1479051"/>
                      </a:lnTo>
                      <a:cubicBezTo>
                        <a:pt x="129345" y="1435316"/>
                        <a:pt x="124645" y="1390034"/>
                        <a:pt x="124645" y="1343654"/>
                      </a:cubicBezTo>
                      <a:cubicBezTo>
                        <a:pt x="124645" y="1065374"/>
                        <a:pt x="293838" y="826611"/>
                        <a:pt x="534966" y="724623"/>
                      </a:cubicBezTo>
                      <a:lnTo>
                        <a:pt x="655270" y="687278"/>
                      </a:lnTo>
                      <a:lnTo>
                        <a:pt x="663127" y="661967"/>
                      </a:lnTo>
                      <a:cubicBezTo>
                        <a:pt x="765116" y="420838"/>
                        <a:pt x="1003879" y="251645"/>
                        <a:pt x="1282159" y="251645"/>
                      </a:cubicBezTo>
                      <a:cubicBezTo>
                        <a:pt x="1328539" y="251645"/>
                        <a:pt x="1373822" y="256345"/>
                        <a:pt x="1417556" y="265294"/>
                      </a:cubicBezTo>
                      <a:lnTo>
                        <a:pt x="1421411" y="266491"/>
                      </a:lnTo>
                      <a:lnTo>
                        <a:pt x="1478933" y="196773"/>
                      </a:lnTo>
                      <a:cubicBezTo>
                        <a:pt x="1600510" y="75197"/>
                        <a:pt x="1768466" y="0"/>
                        <a:pt x="1953986" y="0"/>
                      </a:cubicBezTo>
                      <a:cubicBezTo>
                        <a:pt x="2093126" y="0"/>
                        <a:pt x="2222387" y="42298"/>
                        <a:pt x="2329611" y="114738"/>
                      </a:cubicBezTo>
                      <a:lnTo>
                        <a:pt x="2418153" y="187791"/>
                      </a:lnTo>
                      <a:lnTo>
                        <a:pt x="2436328" y="172795"/>
                      </a:lnTo>
                      <a:cubicBezTo>
                        <a:pt x="2543553" y="100355"/>
                        <a:pt x="2672813" y="58057"/>
                        <a:pt x="2811953" y="58057"/>
                      </a:cubicBezTo>
                      <a:cubicBezTo>
                        <a:pt x="3090233" y="58057"/>
                        <a:pt x="3328996" y="227250"/>
                        <a:pt x="3430985" y="468379"/>
                      </a:cubicBezTo>
                      <a:lnTo>
                        <a:pt x="3439052" y="494366"/>
                      </a:lnTo>
                      <a:lnTo>
                        <a:pt x="3483780" y="489857"/>
                      </a:lnTo>
                      <a:cubicBezTo>
                        <a:pt x="3854820" y="489857"/>
                        <a:pt x="4155607" y="790644"/>
                        <a:pt x="4155607" y="1161684"/>
                      </a:cubicBezTo>
                      <a:lnTo>
                        <a:pt x="4153309" y="1184483"/>
                      </a:lnTo>
                      <a:lnTo>
                        <a:pt x="4214734" y="1217823"/>
                      </a:lnTo>
                      <a:cubicBezTo>
                        <a:pt x="4393441" y="1338556"/>
                        <a:pt x="4510936" y="1543013"/>
                        <a:pt x="4510936" y="1774913"/>
                      </a:cubicBezTo>
                      <a:cubicBezTo>
                        <a:pt x="4510936" y="2145953"/>
                        <a:pt x="4124085" y="2449471"/>
                        <a:pt x="3839109" y="2446740"/>
                      </a:cubicBezTo>
                      <a:cubicBezTo>
                        <a:pt x="3585495" y="2638428"/>
                        <a:pt x="3061074" y="2617143"/>
                        <a:pt x="2763472" y="2548740"/>
                      </a:cubicBezTo>
                      <a:cubicBezTo>
                        <a:pt x="2701568" y="2771878"/>
                        <a:pt x="2355083" y="3064742"/>
                        <a:pt x="2130180" y="2990785"/>
                      </a:cubicBezTo>
                      <a:cubicBezTo>
                        <a:pt x="2055794" y="3192776"/>
                        <a:pt x="1994823" y="3676349"/>
                        <a:pt x="2009850" y="3835942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Quattrocento Sans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4524" name="Google Shape;4524;p170"/>
                <p:cNvGrpSpPr/>
                <p:nvPr/>
              </p:nvGrpSpPr>
              <p:grpSpPr>
                <a:xfrm>
                  <a:off x="3558863" y="3838170"/>
                  <a:ext cx="2873009" cy="2905492"/>
                  <a:chOff x="3440120" y="3859753"/>
                  <a:chExt cx="2873009" cy="2905492"/>
                </a:xfrm>
              </p:grpSpPr>
              <p:sp>
                <p:nvSpPr>
                  <p:cNvPr id="4525" name="Google Shape;4525;p170"/>
                  <p:cNvSpPr/>
                  <p:nvPr/>
                </p:nvSpPr>
                <p:spPr>
                  <a:xfrm>
                    <a:off x="3729167" y="3859753"/>
                    <a:ext cx="1024249" cy="2905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4698" h="1460046" extrusionOk="0">
                        <a:moveTo>
                          <a:pt x="345969" y="1460046"/>
                        </a:moveTo>
                        <a:cubicBezTo>
                          <a:pt x="343247" y="1279185"/>
                          <a:pt x="359576" y="1110571"/>
                          <a:pt x="337805" y="1013732"/>
                        </a:cubicBezTo>
                        <a:cubicBezTo>
                          <a:pt x="301287" y="851299"/>
                          <a:pt x="-35485" y="768576"/>
                          <a:pt x="3069" y="511628"/>
                        </a:cubicBezTo>
                        <a:cubicBezTo>
                          <a:pt x="41623" y="254680"/>
                          <a:pt x="312406" y="245835"/>
                          <a:pt x="397677" y="198664"/>
                        </a:cubicBezTo>
                        <a:cubicBezTo>
                          <a:pt x="482948" y="151493"/>
                          <a:pt x="507712" y="62166"/>
                          <a:pt x="514698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26" name="Google Shape;4526;p170"/>
                  <p:cNvSpPr/>
                  <p:nvPr/>
                </p:nvSpPr>
                <p:spPr>
                  <a:xfrm>
                    <a:off x="4475931" y="4041179"/>
                    <a:ext cx="1233350" cy="351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9774" h="176687" extrusionOk="0">
                        <a:moveTo>
                          <a:pt x="619774" y="0"/>
                        </a:moveTo>
                        <a:cubicBezTo>
                          <a:pt x="554460" y="204107"/>
                          <a:pt x="205468" y="213631"/>
                          <a:pt x="0" y="118381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27" name="Google Shape;4527;p170"/>
                  <p:cNvSpPr/>
                  <p:nvPr/>
                </p:nvSpPr>
                <p:spPr>
                  <a:xfrm>
                    <a:off x="3903160" y="4041179"/>
                    <a:ext cx="285749" cy="3223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071" h="171450" extrusionOk="0">
                        <a:moveTo>
                          <a:pt x="0" y="0"/>
                        </a:moveTo>
                        <a:cubicBezTo>
                          <a:pt x="90058" y="31810"/>
                          <a:pt x="113388" y="112852"/>
                          <a:pt x="136071" y="17145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28" name="Google Shape;4528;p170"/>
                  <p:cNvSpPr/>
                  <p:nvPr/>
                </p:nvSpPr>
                <p:spPr>
                  <a:xfrm>
                    <a:off x="3440120" y="4482556"/>
                    <a:ext cx="289736" cy="446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596" h="224518" extrusionOk="0">
                        <a:moveTo>
                          <a:pt x="0" y="0"/>
                        </a:moveTo>
                        <a:cubicBezTo>
                          <a:pt x="12976" y="98771"/>
                          <a:pt x="56722" y="206432"/>
                          <a:pt x="145596" y="224518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29" name="Google Shape;4529;p170"/>
                  <p:cNvSpPr/>
                  <p:nvPr/>
                </p:nvSpPr>
                <p:spPr>
                  <a:xfrm>
                    <a:off x="3770503" y="5061350"/>
                    <a:ext cx="452180" cy="873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226" h="43887" extrusionOk="0">
                        <a:moveTo>
                          <a:pt x="0" y="43887"/>
                        </a:moveTo>
                        <a:cubicBezTo>
                          <a:pt x="82580" y="4289"/>
                          <a:pt x="148065" y="-10008"/>
                          <a:pt x="227226" y="7147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0" name="Google Shape;4530;p170"/>
                  <p:cNvSpPr/>
                  <p:nvPr/>
                </p:nvSpPr>
                <p:spPr>
                  <a:xfrm>
                    <a:off x="3587852" y="5344832"/>
                    <a:ext cx="315447" cy="304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969" h="151135" extrusionOk="0">
                        <a:moveTo>
                          <a:pt x="0" y="151135"/>
                        </a:moveTo>
                        <a:cubicBezTo>
                          <a:pt x="67471" y="118307"/>
                          <a:pt x="120134" y="58477"/>
                          <a:pt x="155969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1" name="Google Shape;4531;p170"/>
                  <p:cNvSpPr/>
                  <p:nvPr/>
                </p:nvSpPr>
                <p:spPr>
                  <a:xfrm>
                    <a:off x="4642401" y="4363411"/>
                    <a:ext cx="179211" cy="830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056" h="421822" extrusionOk="0">
                        <a:moveTo>
                          <a:pt x="0" y="421822"/>
                        </a:moveTo>
                        <a:cubicBezTo>
                          <a:pt x="90175" y="294333"/>
                          <a:pt x="123598" y="206200"/>
                          <a:pt x="48985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2" name="Google Shape;4532;p170"/>
                  <p:cNvSpPr/>
                  <p:nvPr/>
                </p:nvSpPr>
                <p:spPr>
                  <a:xfrm>
                    <a:off x="4785632" y="4875193"/>
                    <a:ext cx="414446" cy="1007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632" h="50610" extrusionOk="0">
                        <a:moveTo>
                          <a:pt x="213632" y="0"/>
                        </a:moveTo>
                        <a:cubicBezTo>
                          <a:pt x="168195" y="32976"/>
                          <a:pt x="91725" y="65268"/>
                          <a:pt x="0" y="43542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3" name="Google Shape;4533;p170"/>
                  <p:cNvSpPr/>
                  <p:nvPr/>
                </p:nvSpPr>
                <p:spPr>
                  <a:xfrm>
                    <a:off x="5311236" y="4363412"/>
                    <a:ext cx="1001893" cy="308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464" h="154796" extrusionOk="0">
                        <a:moveTo>
                          <a:pt x="503464" y="106135"/>
                        </a:moveTo>
                        <a:cubicBezTo>
                          <a:pt x="387609" y="195203"/>
                          <a:pt x="72093" y="163243"/>
                          <a:pt x="0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4" name="Google Shape;4534;p170"/>
                  <p:cNvSpPr/>
                  <p:nvPr/>
                </p:nvSpPr>
                <p:spPr>
                  <a:xfrm>
                    <a:off x="5863318" y="4671458"/>
                    <a:ext cx="349738" cy="604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779" h="318407" extrusionOk="0">
                        <a:moveTo>
                          <a:pt x="187779" y="318407"/>
                        </a:moveTo>
                        <a:cubicBezTo>
                          <a:pt x="179997" y="236640"/>
                          <a:pt x="132751" y="105419"/>
                          <a:pt x="0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grpSp>
            <p:nvGrpSpPr>
              <p:cNvPr id="4535" name="Google Shape;4535;p170"/>
              <p:cNvGrpSpPr/>
              <p:nvPr/>
            </p:nvGrpSpPr>
            <p:grpSpPr>
              <a:xfrm>
                <a:off x="1826465" y="3179880"/>
                <a:ext cx="764550" cy="606880"/>
                <a:chOff x="4223626" y="2353385"/>
                <a:chExt cx="1174064" cy="931941"/>
              </a:xfrm>
            </p:grpSpPr>
            <p:grpSp>
              <p:nvGrpSpPr>
                <p:cNvPr id="4536" name="Google Shape;4536;p170"/>
                <p:cNvGrpSpPr/>
                <p:nvPr/>
              </p:nvGrpSpPr>
              <p:grpSpPr>
                <a:xfrm>
                  <a:off x="4273550" y="2402283"/>
                  <a:ext cx="1079400" cy="840450"/>
                  <a:chOff x="4273550" y="2402283"/>
                  <a:chExt cx="1079400" cy="840450"/>
                </a:xfrm>
              </p:grpSpPr>
              <p:cxnSp>
                <p:nvCxnSpPr>
                  <p:cNvPr id="4537" name="Google Shape;4537;p170"/>
                  <p:cNvCxnSpPr/>
                  <p:nvPr/>
                </p:nvCxnSpPr>
                <p:spPr>
                  <a:xfrm>
                    <a:off x="4997450" y="2413000"/>
                    <a:ext cx="355500" cy="2328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38" name="Google Shape;4538;p170"/>
                  <p:cNvCxnSpPr/>
                  <p:nvPr/>
                </p:nvCxnSpPr>
                <p:spPr>
                  <a:xfrm>
                    <a:off x="4997450" y="2413000"/>
                    <a:ext cx="296400" cy="7218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39" name="Google Shape;4539;p170"/>
                  <p:cNvCxnSpPr/>
                  <p:nvPr/>
                </p:nvCxnSpPr>
                <p:spPr>
                  <a:xfrm rot="10800000" flipH="1">
                    <a:off x="4762500" y="3143333"/>
                    <a:ext cx="520800" cy="867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0" name="Google Shape;4540;p170"/>
                  <p:cNvCxnSpPr/>
                  <p:nvPr/>
                </p:nvCxnSpPr>
                <p:spPr>
                  <a:xfrm rot="10800000" flipH="1">
                    <a:off x="5039783" y="2641700"/>
                    <a:ext cx="300600" cy="2412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1" name="Google Shape;4541;p170"/>
                  <p:cNvCxnSpPr/>
                  <p:nvPr/>
                </p:nvCxnSpPr>
                <p:spPr>
                  <a:xfrm rot="10800000" flipH="1">
                    <a:off x="4413250" y="2413100"/>
                    <a:ext cx="571500" cy="1269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2" name="Google Shape;4542;p170"/>
                  <p:cNvCxnSpPr/>
                  <p:nvPr/>
                </p:nvCxnSpPr>
                <p:spPr>
                  <a:xfrm rot="10800000" flipH="1">
                    <a:off x="4703233" y="2450050"/>
                    <a:ext cx="251400" cy="2487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3" name="Google Shape;4543;p170"/>
                  <p:cNvCxnSpPr/>
                  <p:nvPr/>
                </p:nvCxnSpPr>
                <p:spPr>
                  <a:xfrm rot="10800000" flipH="1">
                    <a:off x="4762500" y="2402283"/>
                    <a:ext cx="232800" cy="8214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4" name="Google Shape;4544;p170"/>
                  <p:cNvCxnSpPr/>
                  <p:nvPr/>
                </p:nvCxnSpPr>
                <p:spPr>
                  <a:xfrm rot="10800000">
                    <a:off x="4273550" y="2984383"/>
                    <a:ext cx="495300" cy="2520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5" name="Google Shape;4545;p170"/>
                  <p:cNvCxnSpPr/>
                  <p:nvPr/>
                </p:nvCxnSpPr>
                <p:spPr>
                  <a:xfrm rot="10800000">
                    <a:off x="4417483" y="2537850"/>
                    <a:ext cx="647700" cy="3387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6" name="Google Shape;4546;p170"/>
                  <p:cNvCxnSpPr/>
                  <p:nvPr/>
                </p:nvCxnSpPr>
                <p:spPr>
                  <a:xfrm rot="10800000" flipH="1">
                    <a:off x="4277783" y="2874383"/>
                    <a:ext cx="770400" cy="1080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7" name="Google Shape;4547;p170"/>
                  <p:cNvCxnSpPr/>
                  <p:nvPr/>
                </p:nvCxnSpPr>
                <p:spPr>
                  <a:xfrm rot="10800000">
                    <a:off x="4413333" y="2531633"/>
                    <a:ext cx="353400" cy="6984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8" name="Google Shape;4548;p170"/>
                  <p:cNvCxnSpPr/>
                  <p:nvPr/>
                </p:nvCxnSpPr>
                <p:spPr>
                  <a:xfrm rot="10800000">
                    <a:off x="4716033" y="2698833"/>
                    <a:ext cx="50700" cy="5439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9" name="Google Shape;4549;p170"/>
                  <p:cNvCxnSpPr/>
                  <p:nvPr/>
                </p:nvCxnSpPr>
                <p:spPr>
                  <a:xfrm rot="10800000">
                    <a:off x="5052533" y="2899750"/>
                    <a:ext cx="234900" cy="2181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50" name="Google Shape;4550;p170"/>
                  <p:cNvCxnSpPr/>
                  <p:nvPr/>
                </p:nvCxnSpPr>
                <p:spPr>
                  <a:xfrm rot="10800000" flipH="1">
                    <a:off x="4762500" y="2876533"/>
                    <a:ext cx="292200" cy="3408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4551" name="Google Shape;4551;p170"/>
                <p:cNvSpPr/>
                <p:nvPr/>
              </p:nvSpPr>
              <p:spPr>
                <a:xfrm>
                  <a:off x="4938065" y="2353385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2" name="Google Shape;4552;p170"/>
                <p:cNvSpPr/>
                <p:nvPr/>
              </p:nvSpPr>
              <p:spPr>
                <a:xfrm>
                  <a:off x="5284290" y="2582712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3" name="Google Shape;4553;p170"/>
                <p:cNvSpPr/>
                <p:nvPr/>
              </p:nvSpPr>
              <p:spPr>
                <a:xfrm>
                  <a:off x="4992571" y="2824202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4" name="Google Shape;4554;p170"/>
                <p:cNvSpPr/>
                <p:nvPr/>
              </p:nvSpPr>
              <p:spPr>
                <a:xfrm>
                  <a:off x="5227637" y="3071688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5" name="Google Shape;4555;p170"/>
                <p:cNvSpPr/>
                <p:nvPr/>
              </p:nvSpPr>
              <p:spPr>
                <a:xfrm>
                  <a:off x="4703544" y="3171926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6" name="Google Shape;4556;p170"/>
                <p:cNvSpPr/>
                <p:nvPr/>
              </p:nvSpPr>
              <p:spPr>
                <a:xfrm>
                  <a:off x="4223626" y="2924064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7" name="Google Shape;4557;p170"/>
                <p:cNvSpPr/>
                <p:nvPr/>
              </p:nvSpPr>
              <p:spPr>
                <a:xfrm>
                  <a:off x="4655543" y="2638231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8" name="Google Shape;4558;p170"/>
                <p:cNvSpPr/>
                <p:nvPr/>
              </p:nvSpPr>
              <p:spPr>
                <a:xfrm>
                  <a:off x="4363387" y="2482918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</p:grpSp>
      <p:grpSp>
        <p:nvGrpSpPr>
          <p:cNvPr id="4559" name="Google Shape;4559;p170"/>
          <p:cNvGrpSpPr/>
          <p:nvPr/>
        </p:nvGrpSpPr>
        <p:grpSpPr>
          <a:xfrm>
            <a:off x="5647959" y="2409599"/>
            <a:ext cx="1577385" cy="2749877"/>
            <a:chOff x="5761460" y="2457520"/>
            <a:chExt cx="1609084" cy="2804566"/>
          </a:xfrm>
        </p:grpSpPr>
        <p:sp>
          <p:nvSpPr>
            <p:cNvPr id="4560" name="Google Shape;4560;p170"/>
            <p:cNvSpPr txBox="1"/>
            <p:nvPr/>
          </p:nvSpPr>
          <p:spPr>
            <a:xfrm>
              <a:off x="5772744" y="2463820"/>
              <a:ext cx="15978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Experimentation and pipelines</a:t>
              </a:r>
              <a:endParaRPr sz="1400"/>
            </a:p>
          </p:txBody>
        </p:sp>
        <p:grpSp>
          <p:nvGrpSpPr>
            <p:cNvPr id="4561" name="Google Shape;4561;p170"/>
            <p:cNvGrpSpPr/>
            <p:nvPr/>
          </p:nvGrpSpPr>
          <p:grpSpPr>
            <a:xfrm>
              <a:off x="5761460" y="2457520"/>
              <a:ext cx="1599609" cy="2804566"/>
              <a:chOff x="3208859" y="4070542"/>
              <a:chExt cx="1458300" cy="2411700"/>
            </a:xfrm>
          </p:grpSpPr>
          <p:sp>
            <p:nvSpPr>
              <p:cNvPr id="4562" name="Google Shape;4562;p170"/>
              <p:cNvSpPr/>
              <p:nvPr/>
            </p:nvSpPr>
            <p:spPr>
              <a:xfrm>
                <a:off x="3208859" y="4070542"/>
                <a:ext cx="1456800" cy="24117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563" name="Google Shape;4563;p170"/>
              <p:cNvCxnSpPr/>
              <p:nvPr/>
            </p:nvCxnSpPr>
            <p:spPr>
              <a:xfrm>
                <a:off x="3208859" y="4541668"/>
                <a:ext cx="14583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564" name="Google Shape;4564;p170"/>
            <p:cNvGrpSpPr/>
            <p:nvPr/>
          </p:nvGrpSpPr>
          <p:grpSpPr>
            <a:xfrm rot="-5400000">
              <a:off x="5954975" y="3927375"/>
              <a:ext cx="1233456" cy="911534"/>
              <a:chOff x="3864050" y="5013705"/>
              <a:chExt cx="909427" cy="505201"/>
            </a:xfrm>
          </p:grpSpPr>
          <p:sp>
            <p:nvSpPr>
              <p:cNvPr id="4565" name="Google Shape;4565;p170"/>
              <p:cNvSpPr/>
              <p:nvPr/>
            </p:nvSpPr>
            <p:spPr>
              <a:xfrm rot="5400000">
                <a:off x="3732950" y="5144805"/>
                <a:ext cx="505200" cy="243000"/>
              </a:xfrm>
              <a:prstGeom prst="can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143425" rIns="0" bIns="143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66" name="Google Shape;4566;p170"/>
              <p:cNvSpPr/>
              <p:nvPr/>
            </p:nvSpPr>
            <p:spPr>
              <a:xfrm rot="5400000">
                <a:off x="4110109" y="4958653"/>
                <a:ext cx="430200" cy="615600"/>
              </a:xfrm>
              <a:prstGeom prst="can">
                <a:avLst>
                  <a:gd name="adj" fmla="val 17907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143425" rIns="0" bIns="143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67" name="Google Shape;4567;p170"/>
              <p:cNvSpPr/>
              <p:nvPr/>
            </p:nvSpPr>
            <p:spPr>
              <a:xfrm rot="5400000">
                <a:off x="4399377" y="5144805"/>
                <a:ext cx="505200" cy="243000"/>
              </a:xfrm>
              <a:prstGeom prst="can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143425" rIns="0" bIns="143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4568" name="Google Shape;4568;p170"/>
            <p:cNvGrpSpPr/>
            <p:nvPr/>
          </p:nvGrpSpPr>
          <p:grpSpPr>
            <a:xfrm>
              <a:off x="6352732" y="3464312"/>
              <a:ext cx="479602" cy="419849"/>
              <a:chOff x="3764" y="3313"/>
              <a:chExt cx="353" cy="309"/>
            </a:xfrm>
          </p:grpSpPr>
          <p:sp>
            <p:nvSpPr>
              <p:cNvPr id="4569" name="Google Shape;4569;p170"/>
              <p:cNvSpPr/>
              <p:nvPr/>
            </p:nvSpPr>
            <p:spPr>
              <a:xfrm>
                <a:off x="3764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0" name="Google Shape;4570;p170"/>
              <p:cNvSpPr/>
              <p:nvPr/>
            </p:nvSpPr>
            <p:spPr>
              <a:xfrm>
                <a:off x="3897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1" name="Google Shape;4571;p170"/>
              <p:cNvSpPr/>
              <p:nvPr/>
            </p:nvSpPr>
            <p:spPr>
              <a:xfrm>
                <a:off x="4028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2" name="Google Shape;4572;p170"/>
              <p:cNvSpPr/>
              <p:nvPr/>
            </p:nvSpPr>
            <p:spPr>
              <a:xfrm>
                <a:off x="3807" y="3313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3" name="Google Shape;4573;p170"/>
              <p:cNvSpPr/>
              <p:nvPr/>
            </p:nvSpPr>
            <p:spPr>
              <a:xfrm>
                <a:off x="3940" y="3313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4" name="Google Shape;4574;p170"/>
              <p:cNvSpPr/>
              <p:nvPr/>
            </p:nvSpPr>
            <p:spPr>
              <a:xfrm>
                <a:off x="4071" y="3313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5" name="Google Shape;4575;p170"/>
              <p:cNvSpPr/>
              <p:nvPr/>
            </p:nvSpPr>
            <p:spPr>
              <a:xfrm>
                <a:off x="3764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6" name="Google Shape;4576;p170"/>
              <p:cNvSpPr/>
              <p:nvPr/>
            </p:nvSpPr>
            <p:spPr>
              <a:xfrm>
                <a:off x="3897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7" name="Google Shape;4577;p170"/>
              <p:cNvSpPr/>
              <p:nvPr/>
            </p:nvSpPr>
            <p:spPr>
              <a:xfrm>
                <a:off x="4028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8" name="Google Shape;4578;p170"/>
              <p:cNvSpPr/>
              <p:nvPr/>
            </p:nvSpPr>
            <p:spPr>
              <a:xfrm>
                <a:off x="3807" y="3550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9" name="Google Shape;4579;p170"/>
              <p:cNvSpPr/>
              <p:nvPr/>
            </p:nvSpPr>
            <p:spPr>
              <a:xfrm>
                <a:off x="3940" y="3550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0" name="Google Shape;4580;p170"/>
              <p:cNvSpPr/>
              <p:nvPr/>
            </p:nvSpPr>
            <p:spPr>
              <a:xfrm>
                <a:off x="4071" y="3550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1" name="Google Shape;4581;p170"/>
              <p:cNvSpPr/>
              <p:nvPr/>
            </p:nvSpPr>
            <p:spPr>
              <a:xfrm>
                <a:off x="385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2" name="Google Shape;4582;p170"/>
              <p:cNvSpPr/>
              <p:nvPr/>
            </p:nvSpPr>
            <p:spPr>
              <a:xfrm>
                <a:off x="398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3" name="Google Shape;4583;p170"/>
              <p:cNvSpPr/>
              <p:nvPr/>
            </p:nvSpPr>
            <p:spPr>
              <a:xfrm>
                <a:off x="3764" y="3435"/>
                <a:ext cx="46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4" name="Google Shape;4584;p170"/>
              <p:cNvSpPr/>
              <p:nvPr/>
            </p:nvSpPr>
            <p:spPr>
              <a:xfrm>
                <a:off x="3897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5" name="Google Shape;4585;p170"/>
              <p:cNvSpPr/>
              <p:nvPr/>
            </p:nvSpPr>
            <p:spPr>
              <a:xfrm>
                <a:off x="4028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6" name="Google Shape;4586;p170"/>
              <p:cNvSpPr/>
              <p:nvPr/>
            </p:nvSpPr>
            <p:spPr>
              <a:xfrm>
                <a:off x="4117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4587" name="Google Shape;4587;p170"/>
          <p:cNvGrpSpPr/>
          <p:nvPr/>
        </p:nvGrpSpPr>
        <p:grpSpPr>
          <a:xfrm>
            <a:off x="3537399" y="2415568"/>
            <a:ext cx="1568201" cy="2756276"/>
            <a:chOff x="3608486" y="2463608"/>
            <a:chExt cx="1599715" cy="2811092"/>
          </a:xfrm>
        </p:grpSpPr>
        <p:sp>
          <p:nvSpPr>
            <p:cNvPr id="4588" name="Google Shape;4588;p170"/>
            <p:cNvSpPr txBox="1"/>
            <p:nvPr/>
          </p:nvSpPr>
          <p:spPr>
            <a:xfrm>
              <a:off x="3608486" y="2463608"/>
              <a:ext cx="15978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Hyperparameter tuning </a:t>
              </a:r>
              <a:endParaRPr sz="1400" dirty="0"/>
            </a:p>
          </p:txBody>
        </p:sp>
        <p:grpSp>
          <p:nvGrpSpPr>
            <p:cNvPr id="4589" name="Google Shape;4589;p170"/>
            <p:cNvGrpSpPr/>
            <p:nvPr/>
          </p:nvGrpSpPr>
          <p:grpSpPr>
            <a:xfrm>
              <a:off x="3608592" y="2470134"/>
              <a:ext cx="1599609" cy="2804566"/>
              <a:chOff x="3208859" y="4070542"/>
              <a:chExt cx="1458300" cy="2411700"/>
            </a:xfrm>
          </p:grpSpPr>
          <p:sp>
            <p:nvSpPr>
              <p:cNvPr id="4590" name="Google Shape;4590;p170"/>
              <p:cNvSpPr/>
              <p:nvPr/>
            </p:nvSpPr>
            <p:spPr>
              <a:xfrm>
                <a:off x="3208859" y="4070542"/>
                <a:ext cx="1456800" cy="24117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591" name="Google Shape;4591;p170"/>
              <p:cNvCxnSpPr/>
              <p:nvPr/>
            </p:nvCxnSpPr>
            <p:spPr>
              <a:xfrm>
                <a:off x="3208859" y="4541668"/>
                <a:ext cx="14583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4592" name="Google Shape;4592;p170"/>
            <p:cNvSpPr/>
            <p:nvPr/>
          </p:nvSpPr>
          <p:spPr>
            <a:xfrm>
              <a:off x="3915354" y="3352113"/>
              <a:ext cx="846553" cy="780935"/>
            </a:xfrm>
            <a:custGeom>
              <a:avLst/>
              <a:gdLst/>
              <a:ahLst/>
              <a:cxnLst/>
              <a:rect l="l" t="t" r="r" b="b"/>
              <a:pathLst>
                <a:path w="356" h="328" extrusionOk="0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4593" name="Google Shape;4593;p170"/>
            <p:cNvGrpSpPr/>
            <p:nvPr/>
          </p:nvGrpSpPr>
          <p:grpSpPr>
            <a:xfrm>
              <a:off x="3972723" y="4239813"/>
              <a:ext cx="823015" cy="723637"/>
              <a:chOff x="5378450" y="2388754"/>
              <a:chExt cx="1314300" cy="1155600"/>
            </a:xfrm>
          </p:grpSpPr>
          <p:cxnSp>
            <p:nvCxnSpPr>
              <p:cNvPr id="4594" name="Google Shape;4594;p170"/>
              <p:cNvCxnSpPr/>
              <p:nvPr/>
            </p:nvCxnSpPr>
            <p:spPr>
              <a:xfrm>
                <a:off x="6035675" y="2388754"/>
                <a:ext cx="0" cy="1155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5" name="Google Shape;4595;p170"/>
              <p:cNvSpPr/>
              <p:nvPr/>
            </p:nvSpPr>
            <p:spPr>
              <a:xfrm>
                <a:off x="5565996" y="24905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96" name="Google Shape;4596;p170"/>
              <p:cNvSpPr/>
              <p:nvPr/>
            </p:nvSpPr>
            <p:spPr>
              <a:xfrm>
                <a:off x="6213696" y="24905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97" name="Google Shape;4597;p170"/>
              <p:cNvSpPr/>
              <p:nvPr/>
            </p:nvSpPr>
            <p:spPr>
              <a:xfrm>
                <a:off x="5565996" y="28588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98" name="Google Shape;4598;p170"/>
              <p:cNvSpPr/>
              <p:nvPr/>
            </p:nvSpPr>
            <p:spPr>
              <a:xfrm>
                <a:off x="5565996" y="32525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99" name="Google Shape;4599;p170"/>
              <p:cNvSpPr/>
              <p:nvPr/>
            </p:nvSpPr>
            <p:spPr>
              <a:xfrm>
                <a:off x="6213696" y="32525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4600" name="Google Shape;4600;p170"/>
              <p:cNvGrpSpPr/>
              <p:nvPr/>
            </p:nvGrpSpPr>
            <p:grpSpPr>
              <a:xfrm>
                <a:off x="5378450" y="2782454"/>
                <a:ext cx="1314300" cy="368300"/>
                <a:chOff x="1873250" y="3079750"/>
                <a:chExt cx="1314300" cy="368300"/>
              </a:xfrm>
            </p:grpSpPr>
            <p:cxnSp>
              <p:nvCxnSpPr>
                <p:cNvPr id="4601" name="Google Shape;4601;p170"/>
                <p:cNvCxnSpPr/>
                <p:nvPr/>
              </p:nvCxnSpPr>
              <p:spPr>
                <a:xfrm>
                  <a:off x="1873250" y="3079750"/>
                  <a:ext cx="1314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02" name="Google Shape;4602;p170"/>
                <p:cNvCxnSpPr/>
                <p:nvPr/>
              </p:nvCxnSpPr>
              <p:spPr>
                <a:xfrm>
                  <a:off x="1873250" y="3448050"/>
                  <a:ext cx="1314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grpSp>
        <p:nvGrpSpPr>
          <p:cNvPr id="4603" name="Google Shape;4603;p170"/>
          <p:cNvGrpSpPr/>
          <p:nvPr/>
        </p:nvGrpSpPr>
        <p:grpSpPr>
          <a:xfrm>
            <a:off x="9889228" y="2409599"/>
            <a:ext cx="1585036" cy="2749877"/>
            <a:chOff x="10087961" y="2457520"/>
            <a:chExt cx="1616889" cy="2804566"/>
          </a:xfrm>
        </p:grpSpPr>
        <p:grpSp>
          <p:nvGrpSpPr>
            <p:cNvPr id="4604" name="Google Shape;4604;p170"/>
            <p:cNvGrpSpPr/>
            <p:nvPr/>
          </p:nvGrpSpPr>
          <p:grpSpPr>
            <a:xfrm>
              <a:off x="10087961" y="2457520"/>
              <a:ext cx="1616889" cy="2804566"/>
              <a:chOff x="8107315" y="3065815"/>
              <a:chExt cx="1616889" cy="2804566"/>
            </a:xfrm>
          </p:grpSpPr>
          <p:grpSp>
            <p:nvGrpSpPr>
              <p:cNvPr id="4605" name="Google Shape;4605;p170"/>
              <p:cNvGrpSpPr/>
              <p:nvPr/>
            </p:nvGrpSpPr>
            <p:grpSpPr>
              <a:xfrm>
                <a:off x="8107315" y="3065815"/>
                <a:ext cx="1599609" cy="2804566"/>
                <a:chOff x="3208859" y="4070542"/>
                <a:chExt cx="1458300" cy="2411700"/>
              </a:xfrm>
            </p:grpSpPr>
            <p:sp>
              <p:nvSpPr>
                <p:cNvPr id="4491" name="Google Shape;4491;p170"/>
                <p:cNvSpPr/>
                <p:nvPr/>
              </p:nvSpPr>
              <p:spPr>
                <a:xfrm>
                  <a:off x="3208859" y="4070542"/>
                  <a:ext cx="1456800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4606" name="Google Shape;4606;p170"/>
                <p:cNvCxnSpPr/>
                <p:nvPr/>
              </p:nvCxnSpPr>
              <p:spPr>
                <a:xfrm>
                  <a:off x="3208859" y="4541668"/>
                  <a:ext cx="1458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4607" name="Google Shape;4607;p170"/>
              <p:cNvSpPr txBox="1"/>
              <p:nvPr/>
            </p:nvSpPr>
            <p:spPr>
              <a:xfrm>
                <a:off x="8126404" y="3065834"/>
                <a:ext cx="1597800" cy="5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DevOps for data science</a:t>
                </a:r>
                <a:endParaRPr sz="1400"/>
              </a:p>
            </p:txBody>
          </p:sp>
        </p:grpSp>
        <p:grpSp>
          <p:nvGrpSpPr>
            <p:cNvPr id="4608" name="Google Shape;4608;p170"/>
            <p:cNvGrpSpPr/>
            <p:nvPr/>
          </p:nvGrpSpPr>
          <p:grpSpPr>
            <a:xfrm>
              <a:off x="10357114" y="3378070"/>
              <a:ext cx="1119686" cy="1403915"/>
              <a:chOff x="13906502" y="3886200"/>
              <a:chExt cx="619124" cy="776287"/>
            </a:xfrm>
          </p:grpSpPr>
          <p:sp>
            <p:nvSpPr>
              <p:cNvPr id="4609" name="Google Shape;4609;p170"/>
              <p:cNvSpPr/>
              <p:nvPr/>
            </p:nvSpPr>
            <p:spPr>
              <a:xfrm>
                <a:off x="14216063" y="3986213"/>
                <a:ext cx="309563" cy="59531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7" extrusionOk="0">
                    <a:moveTo>
                      <a:pt x="29" y="0"/>
                    </a:moveTo>
                    <a:cubicBezTo>
                      <a:pt x="59" y="12"/>
                      <a:pt x="81" y="41"/>
                      <a:pt x="81" y="76"/>
                    </a:cubicBezTo>
                    <a:cubicBezTo>
                      <a:pt x="81" y="121"/>
                      <a:pt x="45" y="157"/>
                      <a:pt x="0" y="157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10" name="Google Shape;4610;p170"/>
              <p:cNvSpPr/>
              <p:nvPr/>
            </p:nvSpPr>
            <p:spPr>
              <a:xfrm>
                <a:off x="13906502" y="3967163"/>
                <a:ext cx="309563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7" extrusionOk="0">
                    <a:moveTo>
                      <a:pt x="52" y="157"/>
                    </a:moveTo>
                    <a:cubicBezTo>
                      <a:pt x="21" y="145"/>
                      <a:pt x="0" y="11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611" name="Google Shape;4611;p170"/>
              <p:cNvCxnSpPr/>
              <p:nvPr/>
            </p:nvCxnSpPr>
            <p:spPr>
              <a:xfrm>
                <a:off x="14216063" y="4221163"/>
                <a:ext cx="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4612" name="Google Shape;4612;p170"/>
              <p:cNvSpPr/>
              <p:nvPr/>
            </p:nvSpPr>
            <p:spPr>
              <a:xfrm>
                <a:off x="14177963" y="3886200"/>
                <a:ext cx="76200" cy="160337"/>
              </a:xfrm>
              <a:custGeom>
                <a:avLst/>
                <a:gdLst/>
                <a:ahLst/>
                <a:cxnLst/>
                <a:rect l="l" t="t" r="r" b="b"/>
                <a:pathLst>
                  <a:path w="48" h="101" extrusionOk="0">
                    <a:moveTo>
                      <a:pt x="0" y="101"/>
                    </a:moveTo>
                    <a:lnTo>
                      <a:pt x="48" y="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613" name="Google Shape;4613;p170"/>
              <p:cNvCxnSpPr/>
              <p:nvPr/>
            </p:nvCxnSpPr>
            <p:spPr>
              <a:xfrm>
                <a:off x="14216063" y="3967163"/>
                <a:ext cx="38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4614" name="Google Shape;4614;p170"/>
              <p:cNvSpPr/>
              <p:nvPr/>
            </p:nvSpPr>
            <p:spPr>
              <a:xfrm>
                <a:off x="14177963" y="4502150"/>
                <a:ext cx="76200" cy="160337"/>
              </a:xfrm>
              <a:custGeom>
                <a:avLst/>
                <a:gdLst/>
                <a:ahLst/>
                <a:cxnLst/>
                <a:rect l="l" t="t" r="r" b="b"/>
                <a:pathLst>
                  <a:path w="48" h="101" extrusionOk="0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615" name="Google Shape;4615;p170"/>
              <p:cNvCxnSpPr/>
              <p:nvPr/>
            </p:nvCxnSpPr>
            <p:spPr>
              <a:xfrm rot="10800000">
                <a:off x="14177963" y="4581525"/>
                <a:ext cx="38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4616" name="Google Shape;4616;p170"/>
            <p:cNvGrpSpPr/>
            <p:nvPr/>
          </p:nvGrpSpPr>
          <p:grpSpPr>
            <a:xfrm>
              <a:off x="10704674" y="3715235"/>
              <a:ext cx="441364" cy="652919"/>
              <a:chOff x="7961115" y="2412912"/>
              <a:chExt cx="826680" cy="1222923"/>
            </a:xfrm>
          </p:grpSpPr>
          <p:grpSp>
            <p:nvGrpSpPr>
              <p:cNvPr id="4617" name="Google Shape;4617;p170"/>
              <p:cNvGrpSpPr/>
              <p:nvPr/>
            </p:nvGrpSpPr>
            <p:grpSpPr>
              <a:xfrm>
                <a:off x="7961115" y="2735136"/>
                <a:ext cx="826680" cy="900700"/>
                <a:chOff x="514349" y="3279731"/>
                <a:chExt cx="2565735" cy="2795467"/>
              </a:xfrm>
            </p:grpSpPr>
            <p:cxnSp>
              <p:nvCxnSpPr>
                <p:cNvPr id="4618" name="Google Shape;4618;p170"/>
                <p:cNvCxnSpPr/>
                <p:nvPr/>
              </p:nvCxnSpPr>
              <p:spPr>
                <a:xfrm>
                  <a:off x="1934666" y="3784356"/>
                  <a:ext cx="366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619" name="Google Shape;4619;p170"/>
                <p:cNvCxnSpPr/>
                <p:nvPr/>
              </p:nvCxnSpPr>
              <p:spPr>
                <a:xfrm>
                  <a:off x="1934666" y="4288341"/>
                  <a:ext cx="366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620" name="Google Shape;4620;p170"/>
                <p:cNvCxnSpPr/>
                <p:nvPr/>
              </p:nvCxnSpPr>
              <p:spPr>
                <a:xfrm>
                  <a:off x="1934666" y="4815238"/>
                  <a:ext cx="595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621" name="Google Shape;4621;p170"/>
                <p:cNvCxnSpPr/>
                <p:nvPr/>
              </p:nvCxnSpPr>
              <p:spPr>
                <a:xfrm>
                  <a:off x="1064149" y="3279731"/>
                  <a:ext cx="1438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sp>
              <p:nvSpPr>
                <p:cNvPr id="4622" name="Google Shape;4622;p170"/>
                <p:cNvSpPr/>
                <p:nvPr/>
              </p:nvSpPr>
              <p:spPr>
                <a:xfrm>
                  <a:off x="514349" y="3280373"/>
                  <a:ext cx="2565735" cy="279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" h="88" extrusionOk="0">
                      <a:moveTo>
                        <a:pt x="24" y="36"/>
                      </a:moveTo>
                      <a:cubicBezTo>
                        <a:pt x="4" y="74"/>
                        <a:pt x="4" y="74"/>
                        <a:pt x="4" y="74"/>
                      </a:cubicBezTo>
                      <a:cubicBezTo>
                        <a:pt x="0" y="80"/>
                        <a:pt x="5" y="88"/>
                        <a:pt x="12" y="88"/>
                      </a:cubicBezTo>
                      <a:cubicBezTo>
                        <a:pt x="68" y="88"/>
                        <a:pt x="68" y="88"/>
                        <a:pt x="68" y="88"/>
                      </a:cubicBezTo>
                      <a:cubicBezTo>
                        <a:pt x="75" y="88"/>
                        <a:pt x="80" y="80"/>
                        <a:pt x="76" y="74"/>
                      </a:cubicBezTo>
                      <a:cubicBezTo>
                        <a:pt x="56" y="36"/>
                        <a:pt x="56" y="36"/>
                        <a:pt x="56" y="36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lnTo>
                        <a:pt x="24" y="36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7875" tIns="43925" rIns="87875" bIns="43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700"/>
                    <a:buFont typeface="Quattrocento Sans"/>
                    <a:buNone/>
                  </a:pPr>
                  <a:endParaRPr sz="1700" b="0" i="0" u="none" strike="noStrike" cap="none">
                    <a:solidFill>
                      <a:srgbClr val="353535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623" name="Google Shape;4623;p170"/>
              <p:cNvSpPr/>
              <p:nvPr/>
            </p:nvSpPr>
            <p:spPr>
              <a:xfrm>
                <a:off x="8293354" y="2634916"/>
                <a:ext cx="128338" cy="100401"/>
              </a:xfrm>
              <a:custGeom>
                <a:avLst/>
                <a:gdLst/>
                <a:ahLst/>
                <a:cxnLst/>
                <a:rect l="l" t="t" r="r" b="b"/>
                <a:pathLst>
                  <a:path w="128338" h="100401" extrusionOk="0">
                    <a:moveTo>
                      <a:pt x="64169" y="0"/>
                    </a:moveTo>
                    <a:cubicBezTo>
                      <a:pt x="99609" y="0"/>
                      <a:pt x="128338" y="28729"/>
                      <a:pt x="128338" y="64169"/>
                    </a:cubicBezTo>
                    <a:cubicBezTo>
                      <a:pt x="128338" y="73029"/>
                      <a:pt x="126542" y="81469"/>
                      <a:pt x="123295" y="89147"/>
                    </a:cubicBezTo>
                    <a:lnTo>
                      <a:pt x="115708" y="100401"/>
                    </a:lnTo>
                    <a:lnTo>
                      <a:pt x="12631" y="100401"/>
                    </a:lnTo>
                    <a:lnTo>
                      <a:pt x="5043" y="89147"/>
                    </a:lnTo>
                    <a:cubicBezTo>
                      <a:pt x="1796" y="81469"/>
                      <a:pt x="0" y="73029"/>
                      <a:pt x="0" y="64169"/>
                    </a:cubicBezTo>
                    <a:cubicBezTo>
                      <a:pt x="0" y="28729"/>
                      <a:pt x="28729" y="0"/>
                      <a:pt x="64169" y="0"/>
                    </a:cubicBezTo>
                    <a:close/>
                  </a:path>
                </a:pathLst>
              </a:cu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4" name="Google Shape;4624;p170"/>
              <p:cNvSpPr/>
              <p:nvPr/>
            </p:nvSpPr>
            <p:spPr>
              <a:xfrm>
                <a:off x="8406962" y="2522482"/>
                <a:ext cx="55200" cy="55200"/>
              </a:xfrm>
              <a:prstGeom prst="ellipse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5" name="Google Shape;4625;p170"/>
              <p:cNvSpPr/>
              <p:nvPr/>
            </p:nvSpPr>
            <p:spPr>
              <a:xfrm>
                <a:off x="8321040" y="2412912"/>
                <a:ext cx="45600" cy="45600"/>
              </a:xfrm>
              <a:prstGeom prst="ellipse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26" name="Google Shape;4626;p170"/>
          <p:cNvGrpSpPr/>
          <p:nvPr/>
        </p:nvGrpSpPr>
        <p:grpSpPr>
          <a:xfrm>
            <a:off x="7778772" y="2421967"/>
            <a:ext cx="1585036" cy="2749877"/>
            <a:chOff x="7935093" y="2470134"/>
            <a:chExt cx="1616889" cy="2804566"/>
          </a:xfrm>
        </p:grpSpPr>
        <p:grpSp>
          <p:nvGrpSpPr>
            <p:cNvPr id="4627" name="Google Shape;4627;p170"/>
            <p:cNvGrpSpPr/>
            <p:nvPr/>
          </p:nvGrpSpPr>
          <p:grpSpPr>
            <a:xfrm>
              <a:off x="7935093" y="2470134"/>
              <a:ext cx="1616889" cy="2804566"/>
              <a:chOff x="8107315" y="3065815"/>
              <a:chExt cx="1616889" cy="2804566"/>
            </a:xfrm>
          </p:grpSpPr>
          <p:grpSp>
            <p:nvGrpSpPr>
              <p:cNvPr id="4628" name="Google Shape;4628;p170"/>
              <p:cNvGrpSpPr/>
              <p:nvPr/>
            </p:nvGrpSpPr>
            <p:grpSpPr>
              <a:xfrm>
                <a:off x="8107315" y="3065815"/>
                <a:ext cx="1599609" cy="2804566"/>
                <a:chOff x="3208859" y="4070542"/>
                <a:chExt cx="1458300" cy="2411700"/>
              </a:xfrm>
            </p:grpSpPr>
            <p:sp>
              <p:nvSpPr>
                <p:cNvPr id="4629" name="Google Shape;4629;p170"/>
                <p:cNvSpPr/>
                <p:nvPr/>
              </p:nvSpPr>
              <p:spPr>
                <a:xfrm>
                  <a:off x="3208859" y="4070542"/>
                  <a:ext cx="1456800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4630" name="Google Shape;4630;p170"/>
                <p:cNvCxnSpPr/>
                <p:nvPr/>
              </p:nvCxnSpPr>
              <p:spPr>
                <a:xfrm>
                  <a:off x="3208859" y="4541668"/>
                  <a:ext cx="1458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4631" name="Google Shape;4631;p170"/>
              <p:cNvSpPr txBox="1"/>
              <p:nvPr/>
            </p:nvSpPr>
            <p:spPr>
              <a:xfrm>
                <a:off x="8126404" y="3065834"/>
                <a:ext cx="1597800" cy="5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Deployment</a:t>
                </a:r>
                <a:endParaRPr sz="1400"/>
              </a:p>
            </p:txBody>
          </p:sp>
        </p:grpSp>
        <p:grpSp>
          <p:nvGrpSpPr>
            <p:cNvPr id="4632" name="Google Shape;4632;p170"/>
            <p:cNvGrpSpPr/>
            <p:nvPr/>
          </p:nvGrpSpPr>
          <p:grpSpPr>
            <a:xfrm>
              <a:off x="8240857" y="4177593"/>
              <a:ext cx="965112" cy="797818"/>
              <a:chOff x="9524460" y="2632636"/>
              <a:chExt cx="2021177" cy="1670823"/>
            </a:xfrm>
          </p:grpSpPr>
          <p:sp>
            <p:nvSpPr>
              <p:cNvPr id="4633" name="Google Shape;4633;p170"/>
              <p:cNvSpPr/>
              <p:nvPr/>
            </p:nvSpPr>
            <p:spPr>
              <a:xfrm>
                <a:off x="9524460" y="3183698"/>
                <a:ext cx="1110355" cy="111976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34" name="Google Shape;4634;p170"/>
              <p:cNvSpPr/>
              <p:nvPr/>
            </p:nvSpPr>
            <p:spPr>
              <a:xfrm>
                <a:off x="10421433" y="2632636"/>
                <a:ext cx="735342" cy="74157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35" name="Google Shape;4635;p170"/>
              <p:cNvSpPr/>
              <p:nvPr/>
            </p:nvSpPr>
            <p:spPr>
              <a:xfrm>
                <a:off x="11022746" y="3309209"/>
                <a:ext cx="522891" cy="52732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4636" name="Google Shape;4636;p170"/>
            <p:cNvGrpSpPr/>
            <p:nvPr/>
          </p:nvGrpSpPr>
          <p:grpSpPr>
            <a:xfrm>
              <a:off x="8249803" y="3399322"/>
              <a:ext cx="848094" cy="627874"/>
              <a:chOff x="10902845" y="2693238"/>
              <a:chExt cx="643421" cy="476348"/>
            </a:xfrm>
          </p:grpSpPr>
          <p:sp>
            <p:nvSpPr>
              <p:cNvPr id="4637" name="Google Shape;4637;p170"/>
              <p:cNvSpPr/>
              <p:nvPr/>
            </p:nvSpPr>
            <p:spPr>
              <a:xfrm>
                <a:off x="10902845" y="2693238"/>
                <a:ext cx="643421" cy="407874"/>
              </a:xfrm>
              <a:custGeom>
                <a:avLst/>
                <a:gdLst/>
                <a:ahLst/>
                <a:cxnLst/>
                <a:rect l="l" t="t" r="r" b="b"/>
                <a:pathLst>
                  <a:path w="878391" h="545651" extrusionOk="0">
                    <a:moveTo>
                      <a:pt x="526246" y="2823"/>
                    </a:moveTo>
                    <a:cubicBezTo>
                      <a:pt x="663881" y="24023"/>
                      <a:pt x="772336" y="152517"/>
                      <a:pt x="753083" y="285400"/>
                    </a:cubicBezTo>
                    <a:cubicBezTo>
                      <a:pt x="852208" y="299089"/>
                      <a:pt x="878212" y="375742"/>
                      <a:pt x="878391" y="414984"/>
                    </a:cubicBezTo>
                    <a:cubicBezTo>
                      <a:pt x="878627" y="466609"/>
                      <a:pt x="833938" y="546043"/>
                      <a:pt x="747725" y="545650"/>
                    </a:cubicBezTo>
                    <a:lnTo>
                      <a:pt x="190513" y="545650"/>
                    </a:lnTo>
                    <a:cubicBezTo>
                      <a:pt x="77130" y="544985"/>
                      <a:pt x="2268" y="445667"/>
                      <a:pt x="42" y="355179"/>
                    </a:cubicBezTo>
                    <a:cubicBezTo>
                      <a:pt x="-2184" y="264691"/>
                      <a:pt x="84465" y="123521"/>
                      <a:pt x="244362" y="173378"/>
                    </a:cubicBezTo>
                    <a:cubicBezTo>
                      <a:pt x="271526" y="75658"/>
                      <a:pt x="394045" y="-17540"/>
                      <a:pt x="526246" y="2823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5700" tIns="140575" rIns="175700" bIns="1405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 b="1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38" name="Google Shape;4638;p170"/>
              <p:cNvSpPr/>
              <p:nvPr/>
            </p:nvSpPr>
            <p:spPr>
              <a:xfrm>
                <a:off x="11138157" y="3021086"/>
                <a:ext cx="204900" cy="148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4639" name="Google Shape;4639;p170"/>
            <p:cNvSpPr/>
            <p:nvPr/>
          </p:nvSpPr>
          <p:spPr>
            <a:xfrm>
              <a:off x="8586063" y="3675127"/>
              <a:ext cx="216900" cy="438300"/>
            </a:xfrm>
            <a:prstGeom prst="upArrow">
              <a:avLst>
                <a:gd name="adj1" fmla="val 50000"/>
                <a:gd name="adj2" fmla="val 69446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0" name="Google Shape;5240;p185"/>
          <p:cNvSpPr txBox="1"/>
          <p:nvPr/>
        </p:nvSpPr>
        <p:spPr>
          <a:xfrm>
            <a:off x="426424" y="3590694"/>
            <a:ext cx="1382971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dirty="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01010100101001011101101001001001011010100100010001111010010101010010100101010010100101110110100100100101101010010001000111101001010101001010001010010111011010010010010110101001000100011110100101010100101001010100101001011101101001</a:t>
            </a:r>
            <a:endParaRPr sz="400" dirty="0"/>
          </a:p>
        </p:txBody>
      </p:sp>
      <p:sp>
        <p:nvSpPr>
          <p:cNvPr id="5241" name="Google Shape;5241;p185"/>
          <p:cNvSpPr/>
          <p:nvPr/>
        </p:nvSpPr>
        <p:spPr>
          <a:xfrm>
            <a:off x="2014164" y="3267425"/>
            <a:ext cx="10177800" cy="116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2" name="Google Shape;5242;p185"/>
          <p:cNvSpPr/>
          <p:nvPr/>
        </p:nvSpPr>
        <p:spPr>
          <a:xfrm>
            <a:off x="3411799" y="1679223"/>
            <a:ext cx="4571100" cy="4572000"/>
          </a:xfrm>
          <a:prstGeom prst="ellipse">
            <a:avLst/>
          </a:prstGeom>
          <a:noFill/>
          <a:ln w="12700" cap="sq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3" name="Google Shape;5243;p185"/>
          <p:cNvSpPr/>
          <p:nvPr/>
        </p:nvSpPr>
        <p:spPr>
          <a:xfrm rot="-979359">
            <a:off x="7467588" y="2693952"/>
            <a:ext cx="594564" cy="13428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4" name="Google Shape;5244;p185"/>
          <p:cNvSpPr/>
          <p:nvPr/>
        </p:nvSpPr>
        <p:spPr>
          <a:xfrm>
            <a:off x="3893571" y="4981315"/>
            <a:ext cx="855600" cy="129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5" name="Google Shape;5245;p185"/>
          <p:cNvSpPr/>
          <p:nvPr/>
        </p:nvSpPr>
        <p:spPr>
          <a:xfrm>
            <a:off x="7072815" y="5205166"/>
            <a:ext cx="997200" cy="10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6" name="Google Shape;5246;p185"/>
          <p:cNvSpPr/>
          <p:nvPr/>
        </p:nvSpPr>
        <p:spPr>
          <a:xfrm>
            <a:off x="2998071" y="2888743"/>
            <a:ext cx="875700" cy="174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7" name="Google Shape;5247;p185"/>
          <p:cNvSpPr txBox="1">
            <a:spLocks noGrp="1"/>
          </p:cNvSpPr>
          <p:nvPr>
            <p:ph type="title"/>
          </p:nvPr>
        </p:nvSpPr>
        <p:spPr>
          <a:xfrm>
            <a:off x="109649" y="85060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Quattrocento Sans"/>
              <a:buNone/>
            </a:pPr>
            <a:r>
              <a:rPr lang="en-US" sz="4500" b="1" dirty="0">
                <a:latin typeface="Calibri"/>
                <a:ea typeface="Calibri"/>
                <a:cs typeface="Calibri"/>
                <a:sym typeface="Calibri"/>
              </a:rPr>
              <a:t>Industrial ML: AIOps/DevOps science </a:t>
            </a:r>
            <a:endParaRPr sz="45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8" name="Google Shape;5248;p185"/>
          <p:cNvSpPr txBox="1"/>
          <p:nvPr/>
        </p:nvSpPr>
        <p:spPr>
          <a:xfrm>
            <a:off x="635776" y="5303616"/>
            <a:ext cx="9546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/>
          </a:p>
        </p:txBody>
      </p:sp>
      <p:sp>
        <p:nvSpPr>
          <p:cNvPr id="5249" name="Google Shape;5249;p185"/>
          <p:cNvSpPr/>
          <p:nvPr/>
        </p:nvSpPr>
        <p:spPr>
          <a:xfrm>
            <a:off x="680971" y="1903393"/>
            <a:ext cx="9501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</a:t>
            </a:r>
            <a:endParaRPr sz="1400"/>
          </a:p>
        </p:txBody>
      </p:sp>
      <p:cxnSp>
        <p:nvCxnSpPr>
          <p:cNvPr id="5250" name="Google Shape;5250;p185"/>
          <p:cNvCxnSpPr/>
          <p:nvPr/>
        </p:nvCxnSpPr>
        <p:spPr>
          <a:xfrm rot="10800000" flipH="1">
            <a:off x="2070887" y="1949574"/>
            <a:ext cx="2400" cy="14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251" name="Google Shape;5251;p185"/>
          <p:cNvCxnSpPr/>
          <p:nvPr/>
        </p:nvCxnSpPr>
        <p:spPr>
          <a:xfrm rot="10800000">
            <a:off x="2071998" y="4117222"/>
            <a:ext cx="0" cy="173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5252" name="Google Shape;5252;p185"/>
          <p:cNvGrpSpPr/>
          <p:nvPr/>
        </p:nvGrpSpPr>
        <p:grpSpPr>
          <a:xfrm>
            <a:off x="901765" y="4229114"/>
            <a:ext cx="491570" cy="501035"/>
            <a:chOff x="7158422" y="1607015"/>
            <a:chExt cx="2726400" cy="2778897"/>
          </a:xfrm>
        </p:grpSpPr>
        <p:sp>
          <p:nvSpPr>
            <p:cNvPr id="5253" name="Google Shape;5253;p185"/>
            <p:cNvSpPr/>
            <p:nvPr/>
          </p:nvSpPr>
          <p:spPr>
            <a:xfrm>
              <a:off x="7158422" y="29718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4" name="Google Shape;5254;p185"/>
            <p:cNvSpPr/>
            <p:nvPr/>
          </p:nvSpPr>
          <p:spPr>
            <a:xfrm>
              <a:off x="7158422" y="25214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55" name="Google Shape;5255;p185"/>
            <p:cNvSpPr/>
            <p:nvPr/>
          </p:nvSpPr>
          <p:spPr>
            <a:xfrm>
              <a:off x="7158422" y="20574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6" name="Google Shape;5256;p185"/>
            <p:cNvSpPr/>
            <p:nvPr/>
          </p:nvSpPr>
          <p:spPr>
            <a:xfrm>
              <a:off x="7158422" y="16070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57" name="Google Shape;5257;p185"/>
          <p:cNvSpPr/>
          <p:nvPr/>
        </p:nvSpPr>
        <p:spPr>
          <a:xfrm>
            <a:off x="939835" y="2825208"/>
            <a:ext cx="441271" cy="600620"/>
          </a:xfrm>
          <a:custGeom>
            <a:avLst/>
            <a:gdLst/>
            <a:ahLst/>
            <a:cxnLst/>
            <a:rect l="l" t="t" r="r" b="b"/>
            <a:pathLst>
              <a:path w="3330348" h="4532979" extrusionOk="0">
                <a:moveTo>
                  <a:pt x="1913" y="3068274"/>
                </a:moveTo>
                <a:cubicBezTo>
                  <a:pt x="12552" y="3088631"/>
                  <a:pt x="12431" y="3109172"/>
                  <a:pt x="33829" y="3129345"/>
                </a:cubicBezTo>
                <a:cubicBezTo>
                  <a:pt x="189101" y="3275719"/>
                  <a:pt x="860482" y="3385824"/>
                  <a:pt x="1665174" y="3385824"/>
                </a:cubicBezTo>
                <a:cubicBezTo>
                  <a:pt x="2469867" y="3385824"/>
                  <a:pt x="3141247" y="3275719"/>
                  <a:pt x="3296519" y="3129345"/>
                </a:cubicBezTo>
                <a:cubicBezTo>
                  <a:pt x="3312446" y="3112160"/>
                  <a:pt x="3317796" y="3088631"/>
                  <a:pt x="3328434" y="3068274"/>
                </a:cubicBezTo>
                <a:cubicBezTo>
                  <a:pt x="3329074" y="3449438"/>
                  <a:pt x="3329709" y="3830602"/>
                  <a:pt x="3330348" y="4211766"/>
                </a:cubicBezTo>
                <a:cubicBezTo>
                  <a:pt x="3330348" y="4389168"/>
                  <a:pt x="2584823" y="4532979"/>
                  <a:pt x="1665174" y="4532979"/>
                </a:cubicBezTo>
                <a:cubicBezTo>
                  <a:pt x="745525" y="4532979"/>
                  <a:pt x="0" y="4389168"/>
                  <a:pt x="0" y="4211766"/>
                </a:cubicBezTo>
                <a:cubicBezTo>
                  <a:pt x="639" y="3830602"/>
                  <a:pt x="1274" y="3449438"/>
                  <a:pt x="1913" y="3068274"/>
                </a:cubicBezTo>
                <a:close/>
                <a:moveTo>
                  <a:pt x="1913" y="1762531"/>
                </a:moveTo>
                <a:cubicBezTo>
                  <a:pt x="12552" y="1782888"/>
                  <a:pt x="12431" y="1803429"/>
                  <a:pt x="33829" y="1823602"/>
                </a:cubicBezTo>
                <a:cubicBezTo>
                  <a:pt x="189101" y="1969976"/>
                  <a:pt x="860482" y="2080081"/>
                  <a:pt x="1665174" y="2080081"/>
                </a:cubicBezTo>
                <a:cubicBezTo>
                  <a:pt x="2469867" y="2080081"/>
                  <a:pt x="3141247" y="1969976"/>
                  <a:pt x="3296519" y="1823602"/>
                </a:cubicBezTo>
                <a:cubicBezTo>
                  <a:pt x="3312446" y="1806417"/>
                  <a:pt x="3317796" y="1782888"/>
                  <a:pt x="3328434" y="1762531"/>
                </a:cubicBezTo>
                <a:cubicBezTo>
                  <a:pt x="3329074" y="2143695"/>
                  <a:pt x="3329709" y="2524859"/>
                  <a:pt x="3330348" y="2906023"/>
                </a:cubicBezTo>
                <a:cubicBezTo>
                  <a:pt x="3330348" y="3083425"/>
                  <a:pt x="2584823" y="3227236"/>
                  <a:pt x="1665174" y="3227236"/>
                </a:cubicBezTo>
                <a:cubicBezTo>
                  <a:pt x="745525" y="3227236"/>
                  <a:pt x="0" y="3083425"/>
                  <a:pt x="0" y="2906023"/>
                </a:cubicBezTo>
                <a:cubicBezTo>
                  <a:pt x="639" y="2524859"/>
                  <a:pt x="1274" y="2143695"/>
                  <a:pt x="1913" y="1762531"/>
                </a:cubicBezTo>
                <a:close/>
                <a:moveTo>
                  <a:pt x="1913" y="456788"/>
                </a:moveTo>
                <a:cubicBezTo>
                  <a:pt x="12552" y="477145"/>
                  <a:pt x="12431" y="497686"/>
                  <a:pt x="33829" y="517859"/>
                </a:cubicBezTo>
                <a:cubicBezTo>
                  <a:pt x="189101" y="664233"/>
                  <a:pt x="860482" y="774338"/>
                  <a:pt x="1665174" y="774338"/>
                </a:cubicBezTo>
                <a:cubicBezTo>
                  <a:pt x="2469867" y="774338"/>
                  <a:pt x="3141247" y="664233"/>
                  <a:pt x="3296519" y="517859"/>
                </a:cubicBezTo>
                <a:cubicBezTo>
                  <a:pt x="3312446" y="500674"/>
                  <a:pt x="3317796" y="477145"/>
                  <a:pt x="3328434" y="456788"/>
                </a:cubicBezTo>
                <a:cubicBezTo>
                  <a:pt x="3329074" y="837952"/>
                  <a:pt x="3329709" y="1219116"/>
                  <a:pt x="3330348" y="1600280"/>
                </a:cubicBezTo>
                <a:cubicBezTo>
                  <a:pt x="3330348" y="1777682"/>
                  <a:pt x="2584823" y="1921493"/>
                  <a:pt x="1665174" y="1921493"/>
                </a:cubicBezTo>
                <a:cubicBezTo>
                  <a:pt x="745525" y="1921493"/>
                  <a:pt x="0" y="1777682"/>
                  <a:pt x="0" y="1600280"/>
                </a:cubicBezTo>
                <a:cubicBezTo>
                  <a:pt x="639" y="1219116"/>
                  <a:pt x="1274" y="837952"/>
                  <a:pt x="1913" y="456788"/>
                </a:cubicBezTo>
                <a:close/>
                <a:moveTo>
                  <a:pt x="1665174" y="0"/>
                </a:moveTo>
                <a:cubicBezTo>
                  <a:pt x="2550226" y="0"/>
                  <a:pt x="3267703" y="138401"/>
                  <a:pt x="3267703" y="309127"/>
                </a:cubicBezTo>
                <a:cubicBezTo>
                  <a:pt x="3267703" y="479853"/>
                  <a:pt x="2550226" y="618254"/>
                  <a:pt x="1665174" y="618254"/>
                </a:cubicBezTo>
                <a:cubicBezTo>
                  <a:pt x="780122" y="618254"/>
                  <a:pt x="62645" y="479853"/>
                  <a:pt x="62645" y="309127"/>
                </a:cubicBezTo>
                <a:cubicBezTo>
                  <a:pt x="62645" y="138401"/>
                  <a:pt x="780122" y="0"/>
                  <a:pt x="1665174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00" tIns="44800" rIns="89600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58" name="Google Shape;5258;p185"/>
          <p:cNvSpPr/>
          <p:nvPr/>
        </p:nvSpPr>
        <p:spPr>
          <a:xfrm flipH="1">
            <a:off x="2014454" y="3642605"/>
            <a:ext cx="115380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59" name="Google Shape;5259;p185"/>
          <p:cNvSpPr txBox="1"/>
          <p:nvPr/>
        </p:nvSpPr>
        <p:spPr>
          <a:xfrm>
            <a:off x="7121173" y="3315550"/>
            <a:ext cx="13803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and </a:t>
            </a:r>
            <a:b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 Model</a:t>
            </a:r>
            <a:endParaRPr sz="1400"/>
          </a:p>
        </p:txBody>
      </p:sp>
      <p:sp>
        <p:nvSpPr>
          <p:cNvPr id="5260" name="Google Shape;5260;p185"/>
          <p:cNvSpPr txBox="1"/>
          <p:nvPr/>
        </p:nvSpPr>
        <p:spPr>
          <a:xfrm>
            <a:off x="7047957" y="5870521"/>
            <a:ext cx="7209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Image</a:t>
            </a:r>
            <a:endParaRPr sz="1400"/>
          </a:p>
        </p:txBody>
      </p:sp>
      <p:pic>
        <p:nvPicPr>
          <p:cNvPr id="5261" name="Google Shape;5261;p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3049" y="2948277"/>
            <a:ext cx="479590" cy="55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2" name="Google Shape;5262;p185" descr="https://ih1.redbubble.net/image.361353434.1330/flat,800x800,075,f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8953" y="3671079"/>
            <a:ext cx="973842" cy="337194"/>
          </a:xfrm>
          <a:prstGeom prst="rect">
            <a:avLst/>
          </a:prstGeom>
          <a:noFill/>
          <a:ln>
            <a:noFill/>
          </a:ln>
        </p:spPr>
      </p:pic>
      <p:sp>
        <p:nvSpPr>
          <p:cNvPr id="5263" name="Google Shape;5263;p185"/>
          <p:cNvSpPr txBox="1"/>
          <p:nvPr/>
        </p:nvSpPr>
        <p:spPr>
          <a:xfrm>
            <a:off x="3061710" y="3267425"/>
            <a:ext cx="8127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75" tIns="143325" rIns="179175" bIns="1433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</a:t>
            </a:r>
            <a:endParaRPr sz="1400"/>
          </a:p>
        </p:txBody>
      </p:sp>
      <p:sp>
        <p:nvSpPr>
          <p:cNvPr id="5264" name="Google Shape;5264;p185"/>
          <p:cNvSpPr txBox="1"/>
          <p:nvPr/>
        </p:nvSpPr>
        <p:spPr>
          <a:xfrm>
            <a:off x="2470071" y="4148903"/>
            <a:ext cx="19959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model </a:t>
            </a:r>
            <a:b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(your favorite IDE)</a:t>
            </a:r>
            <a:endParaRPr sz="1400"/>
          </a:p>
        </p:txBody>
      </p:sp>
      <p:sp>
        <p:nvSpPr>
          <p:cNvPr id="5265" name="Google Shape;5265;p185"/>
          <p:cNvSpPr txBox="1"/>
          <p:nvPr/>
        </p:nvSpPr>
        <p:spPr>
          <a:xfrm>
            <a:off x="3624029" y="5730843"/>
            <a:ext cx="14202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 Service</a:t>
            </a:r>
            <a:endParaRPr sz="14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Monitor Model</a:t>
            </a:r>
            <a:endParaRPr sz="1400"/>
          </a:p>
        </p:txBody>
      </p:sp>
      <p:grpSp>
        <p:nvGrpSpPr>
          <p:cNvPr id="5266" name="Google Shape;5266;p185"/>
          <p:cNvGrpSpPr/>
          <p:nvPr/>
        </p:nvGrpSpPr>
        <p:grpSpPr>
          <a:xfrm>
            <a:off x="4001057" y="5172983"/>
            <a:ext cx="530179" cy="470402"/>
            <a:chOff x="10902845" y="2693238"/>
            <a:chExt cx="643421" cy="570807"/>
          </a:xfrm>
        </p:grpSpPr>
        <p:sp>
          <p:nvSpPr>
            <p:cNvPr id="5267" name="Google Shape;5267;p185"/>
            <p:cNvSpPr/>
            <p:nvPr/>
          </p:nvSpPr>
          <p:spPr>
            <a:xfrm>
              <a:off x="10902845" y="2693238"/>
              <a:ext cx="643421" cy="407874"/>
            </a:xfrm>
            <a:custGeom>
              <a:avLst/>
              <a:gdLst/>
              <a:ahLst/>
              <a:cxnLst/>
              <a:rect l="l" t="t" r="r" b="b"/>
              <a:pathLst>
                <a:path w="878391" h="545651" extrusionOk="0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5700" tIns="140575" rIns="175700" bIns="1405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68" name="Google Shape;5268;p185"/>
            <p:cNvSpPr/>
            <p:nvPr/>
          </p:nvSpPr>
          <p:spPr>
            <a:xfrm>
              <a:off x="11138157" y="3021086"/>
              <a:ext cx="204900" cy="148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269" name="Google Shape;5269;p185"/>
            <p:cNvCxnSpPr/>
            <p:nvPr/>
          </p:nvCxnSpPr>
          <p:spPr>
            <a:xfrm rot="10800000">
              <a:off x="11245742" y="2947845"/>
              <a:ext cx="0" cy="3162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270" name="Google Shape;5270;p185"/>
          <p:cNvGrpSpPr/>
          <p:nvPr/>
        </p:nvGrpSpPr>
        <p:grpSpPr>
          <a:xfrm rot="1800372">
            <a:off x="7557714" y="2655146"/>
            <a:ext cx="538839" cy="582039"/>
            <a:chOff x="6281977" y="1925712"/>
            <a:chExt cx="653894" cy="706287"/>
          </a:xfrm>
        </p:grpSpPr>
        <p:sp>
          <p:nvSpPr>
            <p:cNvPr id="5271" name="Google Shape;5271;p185"/>
            <p:cNvSpPr/>
            <p:nvPr/>
          </p:nvSpPr>
          <p:spPr>
            <a:xfrm rot="-5400000">
              <a:off x="6261771" y="2000643"/>
              <a:ext cx="651300" cy="557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272" name="Google Shape;5272;p185"/>
            <p:cNvCxnSpPr>
              <a:stCxn id="5271" idx="3"/>
              <a:endCxn id="5271" idx="0"/>
            </p:cNvCxnSpPr>
            <p:nvPr/>
          </p:nvCxnSpPr>
          <p:spPr>
            <a:xfrm rot="8999203" flipH="1">
              <a:off x="6424587" y="1997509"/>
              <a:ext cx="325669" cy="563967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273" name="Google Shape;5273;p185"/>
            <p:cNvGrpSpPr/>
            <p:nvPr/>
          </p:nvGrpSpPr>
          <p:grpSpPr>
            <a:xfrm>
              <a:off x="6515571" y="2053961"/>
              <a:ext cx="420300" cy="521262"/>
              <a:chOff x="6515571" y="2053458"/>
              <a:chExt cx="420300" cy="521262"/>
            </a:xfrm>
          </p:grpSpPr>
          <p:cxnSp>
            <p:nvCxnSpPr>
              <p:cNvPr id="5274" name="Google Shape;5274;p185"/>
              <p:cNvCxnSpPr>
                <a:stCxn id="5271" idx="2"/>
              </p:cNvCxnSpPr>
              <p:nvPr/>
            </p:nvCxnSpPr>
            <p:spPr>
              <a:xfrm rot="8999532">
                <a:off x="6615947" y="2348037"/>
                <a:ext cx="218948" cy="184268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75" name="Google Shape;5275;p185"/>
              <p:cNvCxnSpPr>
                <a:stCxn id="5271" idx="1"/>
              </p:cNvCxnSpPr>
              <p:nvPr/>
            </p:nvCxnSpPr>
            <p:spPr>
              <a:xfrm rot="9000757">
                <a:off x="6575964" y="2125091"/>
                <a:ext cx="298914" cy="45435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76" name="Google Shape;5276;p185"/>
              <p:cNvCxnSpPr>
                <a:stCxn id="5271" idx="1"/>
              </p:cNvCxnSpPr>
              <p:nvPr/>
            </p:nvCxnSpPr>
            <p:spPr>
              <a:xfrm rot="-1800171" flipH="1">
                <a:off x="6523239" y="2184667"/>
                <a:ext cx="404965" cy="13898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77" name="Google Shape;5277;p185"/>
            <p:cNvGrpSpPr/>
            <p:nvPr/>
          </p:nvGrpSpPr>
          <p:grpSpPr>
            <a:xfrm flipH="1">
              <a:off x="6304800" y="2093649"/>
              <a:ext cx="281400" cy="372551"/>
              <a:chOff x="6584956" y="2093146"/>
              <a:chExt cx="281400" cy="372551"/>
            </a:xfrm>
          </p:grpSpPr>
          <p:cxnSp>
            <p:nvCxnSpPr>
              <p:cNvPr id="5278" name="Google Shape;5278;p185"/>
              <p:cNvCxnSpPr/>
              <p:nvPr/>
            </p:nvCxnSpPr>
            <p:spPr>
              <a:xfrm rot="10800000">
                <a:off x="6584956" y="2415597"/>
                <a:ext cx="281400" cy="50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79" name="Google Shape;5279;p185"/>
              <p:cNvCxnSpPr/>
              <p:nvPr/>
            </p:nvCxnSpPr>
            <p:spPr>
              <a:xfrm flipH="1">
                <a:off x="6584956" y="2093146"/>
                <a:ext cx="281400" cy="1104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80" name="Google Shape;5280;p185"/>
              <p:cNvCxnSpPr/>
              <p:nvPr/>
            </p:nvCxnSpPr>
            <p:spPr>
              <a:xfrm flipH="1">
                <a:off x="6584956" y="2093146"/>
                <a:ext cx="281400" cy="32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5281" name="Google Shape;5281;p185"/>
            <p:cNvSpPr/>
            <p:nvPr/>
          </p:nvSpPr>
          <p:spPr>
            <a:xfrm>
              <a:off x="6281977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2" name="Google Shape;5282;p185"/>
            <p:cNvSpPr/>
            <p:nvPr/>
          </p:nvSpPr>
          <p:spPr>
            <a:xfrm>
              <a:off x="6558202" y="217336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3" name="Google Shape;5283;p185"/>
            <p:cNvSpPr/>
            <p:nvPr/>
          </p:nvSpPr>
          <p:spPr>
            <a:xfrm>
              <a:off x="6831252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4" name="Google Shape;5284;p185"/>
            <p:cNvSpPr/>
            <p:nvPr/>
          </p:nvSpPr>
          <p:spPr>
            <a:xfrm>
              <a:off x="6558202" y="23876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5" name="Google Shape;5285;p185"/>
            <p:cNvSpPr/>
            <p:nvPr/>
          </p:nvSpPr>
          <p:spPr>
            <a:xfrm>
              <a:off x="6834427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6" name="Google Shape;5286;p185"/>
            <p:cNvSpPr/>
            <p:nvPr/>
          </p:nvSpPr>
          <p:spPr>
            <a:xfrm>
              <a:off x="6558202" y="2574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7" name="Google Shape;5287;p185"/>
            <p:cNvSpPr/>
            <p:nvPr/>
          </p:nvSpPr>
          <p:spPr>
            <a:xfrm>
              <a:off x="6291502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8" name="Google Shape;5288;p185"/>
            <p:cNvSpPr/>
            <p:nvPr/>
          </p:nvSpPr>
          <p:spPr>
            <a:xfrm>
              <a:off x="6558202" y="192571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289" name="Google Shape;5289;p185"/>
          <p:cNvGrpSpPr/>
          <p:nvPr/>
        </p:nvGrpSpPr>
        <p:grpSpPr>
          <a:xfrm>
            <a:off x="7122840" y="5295422"/>
            <a:ext cx="577880" cy="456901"/>
            <a:chOff x="967154" y="1481462"/>
            <a:chExt cx="5331000" cy="4214950"/>
          </a:xfrm>
        </p:grpSpPr>
        <p:cxnSp>
          <p:nvCxnSpPr>
            <p:cNvPr id="5290" name="Google Shape;5290;p185"/>
            <p:cNvCxnSpPr/>
            <p:nvPr/>
          </p:nvCxnSpPr>
          <p:spPr>
            <a:xfrm>
              <a:off x="967154" y="5696412"/>
              <a:ext cx="53310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291" name="Google Shape;5291;p185"/>
            <p:cNvSpPr/>
            <p:nvPr/>
          </p:nvSpPr>
          <p:spPr>
            <a:xfrm>
              <a:off x="1286608" y="2696308"/>
              <a:ext cx="2793000" cy="30000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2" name="Google Shape;5292;p185"/>
            <p:cNvSpPr/>
            <p:nvPr/>
          </p:nvSpPr>
          <p:spPr>
            <a:xfrm>
              <a:off x="2225919" y="4700954"/>
              <a:ext cx="914400" cy="9954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3" name="Google Shape;5293;p185"/>
            <p:cNvSpPr/>
            <p:nvPr/>
          </p:nvSpPr>
          <p:spPr>
            <a:xfrm>
              <a:off x="3301093" y="1481462"/>
              <a:ext cx="2669594" cy="4214948"/>
            </a:xfrm>
            <a:custGeom>
              <a:avLst/>
              <a:gdLst/>
              <a:ahLst/>
              <a:cxnLst/>
              <a:rect l="l" t="t" r="r" b="b"/>
              <a:pathLst>
                <a:path w="2662937" h="4214948" extrusionOk="0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4" name="Google Shape;5294;p185"/>
            <p:cNvSpPr/>
            <p:nvPr/>
          </p:nvSpPr>
          <p:spPr>
            <a:xfrm>
              <a:off x="4427765" y="4700955"/>
              <a:ext cx="647700" cy="993600"/>
            </a:xfrm>
            <a:custGeom>
              <a:avLst/>
              <a:gdLst/>
              <a:ahLst/>
              <a:cxnLst/>
              <a:rect l="l" t="t" r="r" b="b"/>
              <a:pathLst>
                <a:path w="647700" h="1831521" extrusionOk="0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95" name="Google Shape;5295;p185"/>
          <p:cNvSpPr/>
          <p:nvPr/>
        </p:nvSpPr>
        <p:spPr>
          <a:xfrm>
            <a:off x="4992440" y="1173539"/>
            <a:ext cx="1474200" cy="8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296" name="Google Shape;5296;p185"/>
          <p:cNvGrpSpPr/>
          <p:nvPr/>
        </p:nvGrpSpPr>
        <p:grpSpPr>
          <a:xfrm>
            <a:off x="5375782" y="1187943"/>
            <a:ext cx="638537" cy="555773"/>
            <a:chOff x="6014448" y="2331652"/>
            <a:chExt cx="774923" cy="674400"/>
          </a:xfrm>
        </p:grpSpPr>
        <p:grpSp>
          <p:nvGrpSpPr>
            <p:cNvPr id="5297" name="Google Shape;5297;p185"/>
            <p:cNvGrpSpPr/>
            <p:nvPr/>
          </p:nvGrpSpPr>
          <p:grpSpPr>
            <a:xfrm>
              <a:off x="6014448" y="2331652"/>
              <a:ext cx="774923" cy="674400"/>
              <a:chOff x="6014448" y="2331652"/>
              <a:chExt cx="774923" cy="674400"/>
            </a:xfrm>
          </p:grpSpPr>
          <p:sp>
            <p:nvSpPr>
              <p:cNvPr id="5298" name="Google Shape;5298;p185"/>
              <p:cNvSpPr/>
              <p:nvPr/>
            </p:nvSpPr>
            <p:spPr>
              <a:xfrm>
                <a:off x="6211116" y="2331652"/>
                <a:ext cx="381600" cy="674400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299" name="Google Shape;5299;p185"/>
              <p:cNvSpPr/>
              <p:nvPr/>
            </p:nvSpPr>
            <p:spPr>
              <a:xfrm rot="3600562">
                <a:off x="6211068" y="2328723"/>
                <a:ext cx="381708" cy="674445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300" name="Google Shape;5300;p185"/>
              <p:cNvSpPr/>
              <p:nvPr/>
            </p:nvSpPr>
            <p:spPr>
              <a:xfrm rot="-3600562">
                <a:off x="6211044" y="2328578"/>
                <a:ext cx="381708" cy="674445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301" name="Google Shape;5301;p185"/>
            <p:cNvSpPr/>
            <p:nvPr/>
          </p:nvSpPr>
          <p:spPr>
            <a:xfrm>
              <a:off x="6301928" y="2568919"/>
              <a:ext cx="200100" cy="200100"/>
            </a:xfrm>
            <a:prstGeom prst="ellipse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302" name="Google Shape;5302;p185"/>
          <p:cNvSpPr/>
          <p:nvPr/>
        </p:nvSpPr>
        <p:spPr>
          <a:xfrm rot="-1752328" flipH="1">
            <a:off x="4172722" y="2063470"/>
            <a:ext cx="115660" cy="258591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3" name="Google Shape;5303;p185"/>
          <p:cNvSpPr/>
          <p:nvPr/>
        </p:nvSpPr>
        <p:spPr>
          <a:xfrm rot="1577296" flipH="1">
            <a:off x="7101174" y="2078039"/>
            <a:ext cx="116100" cy="259186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4" name="Google Shape;5304;p185"/>
          <p:cNvSpPr/>
          <p:nvPr/>
        </p:nvSpPr>
        <p:spPr>
          <a:xfrm rot="6594225" flipH="1">
            <a:off x="7855155" y="4442209"/>
            <a:ext cx="116040" cy="258646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5" name="Google Shape;5305;p185"/>
          <p:cNvSpPr/>
          <p:nvPr/>
        </p:nvSpPr>
        <p:spPr>
          <a:xfrm rot="10800000" flipH="1">
            <a:off x="5665013" y="6118329"/>
            <a:ext cx="115379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6" name="Google Shape;5306;p185"/>
          <p:cNvSpPr/>
          <p:nvPr/>
        </p:nvSpPr>
        <p:spPr>
          <a:xfrm rot="-7664333" flipH="1">
            <a:off x="3594973" y="4828345"/>
            <a:ext cx="115769" cy="258830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307" name="Google Shape;5307;p185"/>
          <p:cNvGrpSpPr/>
          <p:nvPr/>
        </p:nvGrpSpPr>
        <p:grpSpPr>
          <a:xfrm rot="1758122">
            <a:off x="4888295" y="1371517"/>
            <a:ext cx="1545493" cy="1528004"/>
            <a:chOff x="8588574" y="427669"/>
            <a:chExt cx="1780148" cy="1759827"/>
          </a:xfrm>
        </p:grpSpPr>
        <p:sp>
          <p:nvSpPr>
            <p:cNvPr id="5308" name="Google Shape;5308;p185"/>
            <p:cNvSpPr/>
            <p:nvPr/>
          </p:nvSpPr>
          <p:spPr>
            <a:xfrm>
              <a:off x="8671754" y="459948"/>
              <a:ext cx="1626900" cy="1626900"/>
            </a:xfrm>
            <a:prstGeom prst="ellipse">
              <a:avLst/>
            </a:prstGeom>
            <a:noFill/>
            <a:ln w="12700" cap="sq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09" name="Google Shape;5309;p185"/>
            <p:cNvSpPr/>
            <p:nvPr/>
          </p:nvSpPr>
          <p:spPr>
            <a:xfrm>
              <a:off x="9715808" y="428487"/>
              <a:ext cx="203100" cy="16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0" name="Google Shape;5310;p185"/>
            <p:cNvSpPr/>
            <p:nvPr/>
          </p:nvSpPr>
          <p:spPr>
            <a:xfrm>
              <a:off x="8588574" y="935160"/>
              <a:ext cx="203100" cy="16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1" name="Google Shape;5311;p185"/>
            <p:cNvSpPr/>
            <p:nvPr/>
          </p:nvSpPr>
          <p:spPr>
            <a:xfrm>
              <a:off x="9156857" y="1957996"/>
              <a:ext cx="203100" cy="229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2" name="Google Shape;5312;p185"/>
            <p:cNvSpPr/>
            <p:nvPr/>
          </p:nvSpPr>
          <p:spPr>
            <a:xfrm>
              <a:off x="10165622" y="1425236"/>
              <a:ext cx="203100" cy="16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3" name="Google Shape;5313;p185"/>
            <p:cNvSpPr/>
            <p:nvPr/>
          </p:nvSpPr>
          <p:spPr>
            <a:xfrm rot="965449" flipH="1">
              <a:off x="9787763" y="434146"/>
              <a:ext cx="67874" cy="152266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4" name="Google Shape;5314;p185"/>
            <p:cNvSpPr/>
            <p:nvPr/>
          </p:nvSpPr>
          <p:spPr>
            <a:xfrm rot="-9333363" flipH="1">
              <a:off x="9210282" y="1956025"/>
              <a:ext cx="68191" cy="152772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5" name="Google Shape;5315;p185"/>
            <p:cNvSpPr/>
            <p:nvPr/>
          </p:nvSpPr>
          <p:spPr>
            <a:xfrm rot="6696332" flipH="1">
              <a:off x="10232130" y="1446246"/>
              <a:ext cx="68119" cy="152599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6" name="Google Shape;5316;p185"/>
            <p:cNvSpPr/>
            <p:nvPr/>
          </p:nvSpPr>
          <p:spPr>
            <a:xfrm rot="-4033056" flipH="1">
              <a:off x="8689117" y="934825"/>
              <a:ext cx="68012" cy="152378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317" name="Google Shape;5317;p185"/>
          <p:cNvSpPr txBox="1"/>
          <p:nvPr/>
        </p:nvSpPr>
        <p:spPr>
          <a:xfrm>
            <a:off x="5122765" y="1977517"/>
            <a:ext cx="11484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 &amp; </a:t>
            </a:r>
            <a:b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Model</a:t>
            </a:r>
            <a:endParaRPr sz="140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9" dur="5000" fill="hold"/>
                                        <p:tgtEl>
                                          <p:spTgt spid="5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4" dur="5000" fill="hold"/>
                                        <p:tgtEl>
                                          <p:spTgt spid="53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Google Shape;4982;p176"/>
          <p:cNvSpPr txBox="1">
            <a:spLocks noGrp="1"/>
          </p:cNvSpPr>
          <p:nvPr>
            <p:ph type="title"/>
          </p:nvPr>
        </p:nvSpPr>
        <p:spPr>
          <a:xfrm>
            <a:off x="585225" y="2668000"/>
            <a:ext cx="7967568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 dirty="0">
                <a:latin typeface="Calibri"/>
                <a:ea typeface="Calibri"/>
                <a:cs typeface="Calibri"/>
                <a:sym typeface="Calibri"/>
              </a:rPr>
              <a:t>Azure AI</a:t>
            </a:r>
            <a:endParaRPr sz="4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9694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171"/>
          <p:cNvSpPr/>
          <p:nvPr/>
        </p:nvSpPr>
        <p:spPr>
          <a:xfrm>
            <a:off x="347574" y="1203330"/>
            <a:ext cx="11528400" cy="53379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49" name="Google Shape;4649;p171"/>
          <p:cNvSpPr txBox="1">
            <a:spLocks noGrp="1"/>
          </p:cNvSpPr>
          <p:nvPr>
            <p:ph type="title"/>
          </p:nvPr>
        </p:nvSpPr>
        <p:spPr>
          <a:xfrm>
            <a:off x="275550" y="57750"/>
            <a:ext cx="113361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Machine Learning on Azure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0" name="Google Shape;4650;p171"/>
          <p:cNvSpPr/>
          <p:nvPr/>
        </p:nvSpPr>
        <p:spPr>
          <a:xfrm>
            <a:off x="3245987" y="6153784"/>
            <a:ext cx="6533316" cy="6451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651" name="Google Shape;4651;p171"/>
          <p:cNvGrpSpPr/>
          <p:nvPr/>
        </p:nvGrpSpPr>
        <p:grpSpPr>
          <a:xfrm>
            <a:off x="515302" y="1163199"/>
            <a:ext cx="11192945" cy="4870382"/>
            <a:chOff x="509501" y="1346897"/>
            <a:chExt cx="11194064" cy="4870869"/>
          </a:xfrm>
        </p:grpSpPr>
        <p:grpSp>
          <p:nvGrpSpPr>
            <p:cNvPr id="4652" name="Google Shape;4652;p171"/>
            <p:cNvGrpSpPr/>
            <p:nvPr/>
          </p:nvGrpSpPr>
          <p:grpSpPr>
            <a:xfrm>
              <a:off x="509501" y="1346897"/>
              <a:ext cx="11194064" cy="4870869"/>
              <a:chOff x="509501" y="1346897"/>
              <a:chExt cx="11194064" cy="4870869"/>
            </a:xfrm>
          </p:grpSpPr>
          <p:sp>
            <p:nvSpPr>
              <p:cNvPr id="4653" name="Google Shape;4653;p171"/>
              <p:cNvSpPr/>
              <p:nvPr/>
            </p:nvSpPr>
            <p:spPr>
              <a:xfrm>
                <a:off x="6954243" y="1346897"/>
                <a:ext cx="4749322" cy="4792101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54" name="Google Shape;4654;p171"/>
              <p:cNvSpPr/>
              <p:nvPr/>
            </p:nvSpPr>
            <p:spPr>
              <a:xfrm>
                <a:off x="529597" y="1423106"/>
                <a:ext cx="6424500" cy="844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Domain Specific Pretrained Models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reduce time to market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5" name="Google Shape;4655;p171"/>
              <p:cNvSpPr txBox="1"/>
              <p:nvPr/>
            </p:nvSpPr>
            <p:spPr>
              <a:xfrm>
                <a:off x="7013689" y="4766429"/>
                <a:ext cx="1118768" cy="346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Azure </a:t>
                </a:r>
                <a:b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Databricks</a:t>
                </a:r>
                <a:endParaRPr/>
              </a:p>
            </p:txBody>
          </p:sp>
          <p:sp>
            <p:nvSpPr>
              <p:cNvPr id="4656" name="Google Shape;4656;p171"/>
              <p:cNvSpPr txBox="1"/>
              <p:nvPr/>
            </p:nvSpPr>
            <p:spPr>
              <a:xfrm>
                <a:off x="10570848" y="4766429"/>
                <a:ext cx="1118768" cy="346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Machine </a:t>
                </a:r>
                <a:b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Learning VMs</a:t>
                </a:r>
                <a:endParaRPr/>
              </a:p>
            </p:txBody>
          </p:sp>
          <p:sp>
            <p:nvSpPr>
              <p:cNvPr id="4657" name="Google Shape;4657;p171"/>
              <p:cNvSpPr/>
              <p:nvPr/>
            </p:nvSpPr>
            <p:spPr>
              <a:xfrm>
                <a:off x="529596" y="3283034"/>
                <a:ext cx="6423222" cy="84419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Popular Frameworks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build machine learning and deep learning solutions 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8" name="Google Shape;4658;p171"/>
              <p:cNvSpPr txBox="1"/>
              <p:nvPr/>
            </p:nvSpPr>
            <p:spPr>
              <a:xfrm>
                <a:off x="8228198" y="3846520"/>
                <a:ext cx="1076060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TensorFlow</a:t>
                </a:r>
                <a:endParaRPr/>
              </a:p>
            </p:txBody>
          </p:sp>
          <p:sp>
            <p:nvSpPr>
              <p:cNvPr id="4659" name="Google Shape;4659;p171"/>
              <p:cNvSpPr txBox="1"/>
              <p:nvPr/>
            </p:nvSpPr>
            <p:spPr>
              <a:xfrm>
                <a:off x="7035043" y="3846520"/>
                <a:ext cx="1076060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PyTorch</a:t>
                </a:r>
                <a:endParaRPr/>
              </a:p>
            </p:txBody>
          </p:sp>
          <p:sp>
            <p:nvSpPr>
              <p:cNvPr id="4660" name="Google Shape;4660;p171"/>
              <p:cNvSpPr txBox="1"/>
              <p:nvPr/>
            </p:nvSpPr>
            <p:spPr>
              <a:xfrm>
                <a:off x="10592202" y="3846520"/>
                <a:ext cx="1076060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ONNX</a:t>
                </a:r>
                <a:endParaRPr/>
              </a:p>
            </p:txBody>
          </p:sp>
          <p:sp>
            <p:nvSpPr>
              <p:cNvPr id="4661" name="Google Shape;4661;p171"/>
              <p:cNvSpPr txBox="1"/>
              <p:nvPr/>
            </p:nvSpPr>
            <p:spPr>
              <a:xfrm>
                <a:off x="8630452" y="4766429"/>
                <a:ext cx="1315630" cy="346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Azure Machine Learning</a:t>
                </a:r>
                <a:endParaRPr/>
              </a:p>
            </p:txBody>
          </p:sp>
          <p:sp>
            <p:nvSpPr>
              <p:cNvPr id="4662" name="Google Shape;4662;p171"/>
              <p:cNvSpPr txBox="1"/>
              <p:nvPr/>
            </p:nvSpPr>
            <p:spPr>
              <a:xfrm>
                <a:off x="9585274" y="1873130"/>
                <a:ext cx="753138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Language</a:t>
                </a:r>
                <a:endParaRPr/>
              </a:p>
            </p:txBody>
          </p:sp>
          <p:sp>
            <p:nvSpPr>
              <p:cNvPr id="4663" name="Google Shape;4663;p171"/>
              <p:cNvSpPr txBox="1"/>
              <p:nvPr/>
            </p:nvSpPr>
            <p:spPr>
              <a:xfrm>
                <a:off x="8423733" y="1873130"/>
                <a:ext cx="684991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Speech</a:t>
                </a:r>
                <a:endParaRPr/>
              </a:p>
            </p:txBody>
          </p:sp>
          <p:sp>
            <p:nvSpPr>
              <p:cNvPr id="4664" name="Google Shape;4664;p171"/>
              <p:cNvSpPr/>
              <p:nvPr/>
            </p:nvSpPr>
            <p:spPr>
              <a:xfrm>
                <a:off x="8613464" y="1537775"/>
                <a:ext cx="308522" cy="206710"/>
              </a:xfrm>
              <a:prstGeom prst="wedgeRoundRectCallout">
                <a:avLst>
                  <a:gd name="adj1" fmla="val 30853"/>
                  <a:gd name="adj2" fmla="val 79643"/>
                  <a:gd name="adj3" fmla="val 16667"/>
                </a:avLst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…</a:t>
                </a:r>
                <a:endParaRPr/>
              </a:p>
            </p:txBody>
          </p:sp>
          <p:sp>
            <p:nvSpPr>
              <p:cNvPr id="4665" name="Google Shape;4665;p171"/>
              <p:cNvSpPr txBox="1"/>
              <p:nvPr/>
            </p:nvSpPr>
            <p:spPr>
              <a:xfrm>
                <a:off x="10757924" y="1873130"/>
                <a:ext cx="744616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Search</a:t>
                </a:r>
                <a:endParaRPr/>
              </a:p>
            </p:txBody>
          </p:sp>
          <p:sp>
            <p:nvSpPr>
              <p:cNvPr id="4666" name="Google Shape;4666;p171"/>
              <p:cNvSpPr txBox="1"/>
              <p:nvPr/>
            </p:nvSpPr>
            <p:spPr>
              <a:xfrm>
                <a:off x="7230578" y="1873130"/>
                <a:ext cx="684991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Vision</a:t>
                </a:r>
                <a:endParaRPr/>
              </a:p>
            </p:txBody>
          </p:sp>
          <p:sp>
            <p:nvSpPr>
              <p:cNvPr id="4667" name="Google Shape;4667;p171"/>
              <p:cNvSpPr/>
              <p:nvPr/>
            </p:nvSpPr>
            <p:spPr>
              <a:xfrm>
                <a:off x="509501" y="4283417"/>
                <a:ext cx="6423222" cy="84419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Productive Services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empower data science and development teams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8" name="Google Shape;4668;p171"/>
              <p:cNvSpPr/>
              <p:nvPr/>
            </p:nvSpPr>
            <p:spPr>
              <a:xfrm>
                <a:off x="510876" y="5294811"/>
                <a:ext cx="6423222" cy="84419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Powerful Hardware</a:t>
                </a:r>
                <a:endParaRPr sz="2000" dirty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accelerate deep learning</a:t>
                </a:r>
                <a:endParaRPr sz="20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9" name="Google Shape;4669;p171"/>
              <p:cNvSpPr/>
              <p:nvPr/>
            </p:nvSpPr>
            <p:spPr>
              <a:xfrm>
                <a:off x="9654023" y="3885762"/>
                <a:ext cx="615640" cy="138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Scikit-Learn</a:t>
                </a:r>
                <a:endParaRPr/>
              </a:p>
            </p:txBody>
          </p:sp>
          <p:sp>
            <p:nvSpPr>
              <p:cNvPr id="4670" name="Google Shape;4670;p171"/>
              <p:cNvSpPr/>
              <p:nvPr/>
            </p:nvSpPr>
            <p:spPr>
              <a:xfrm>
                <a:off x="7239564" y="2883122"/>
                <a:ext cx="569987" cy="1377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 dirty="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PyCharm</a:t>
                </a:r>
                <a:endParaRPr dirty="0"/>
              </a:p>
            </p:txBody>
          </p:sp>
          <p:sp>
            <p:nvSpPr>
              <p:cNvPr id="4671" name="Google Shape;4671;p171"/>
              <p:cNvSpPr/>
              <p:nvPr/>
            </p:nvSpPr>
            <p:spPr>
              <a:xfrm>
                <a:off x="8572237" y="2883121"/>
                <a:ext cx="387983" cy="138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Jupyter</a:t>
                </a:r>
                <a:endParaRPr/>
              </a:p>
            </p:txBody>
          </p:sp>
          <p:sp>
            <p:nvSpPr>
              <p:cNvPr id="4672" name="Google Shape;4672;p171"/>
              <p:cNvSpPr/>
              <p:nvPr/>
            </p:nvSpPr>
            <p:spPr>
              <a:xfrm>
                <a:off x="524118" y="2312299"/>
                <a:ext cx="6423222" cy="84419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Familiar Data Science Tools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simplify model development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3" name="Google Shape;4673;p171"/>
              <p:cNvSpPr/>
              <p:nvPr/>
            </p:nvSpPr>
            <p:spPr>
              <a:xfrm>
                <a:off x="9468049" y="2888163"/>
                <a:ext cx="987591" cy="138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Visual Studio Code</a:t>
                </a:r>
                <a:endParaRPr/>
              </a:p>
            </p:txBody>
          </p:sp>
          <p:sp>
            <p:nvSpPr>
              <p:cNvPr id="4674" name="Google Shape;4674;p171"/>
              <p:cNvSpPr/>
              <p:nvPr/>
            </p:nvSpPr>
            <p:spPr>
              <a:xfrm>
                <a:off x="10747862" y="2882400"/>
                <a:ext cx="764741" cy="138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Command line</a:t>
                </a:r>
                <a:endParaRPr/>
              </a:p>
            </p:txBody>
          </p:sp>
          <p:sp>
            <p:nvSpPr>
              <p:cNvPr id="4675" name="Google Shape;4675;p171"/>
              <p:cNvSpPr/>
              <p:nvPr/>
            </p:nvSpPr>
            <p:spPr>
              <a:xfrm>
                <a:off x="7402352" y="1566887"/>
                <a:ext cx="341442" cy="1894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91" extrusionOk="0">
                    <a:moveTo>
                      <a:pt x="5" y="103"/>
                    </a:moveTo>
                    <a:cubicBezTo>
                      <a:pt x="2" y="98"/>
                      <a:pt x="0" y="96"/>
                      <a:pt x="0" y="96"/>
                    </a:cubicBezTo>
                    <a:cubicBezTo>
                      <a:pt x="0" y="96"/>
                      <a:pt x="1" y="94"/>
                      <a:pt x="3" y="92"/>
                    </a:cubicBezTo>
                    <a:moveTo>
                      <a:pt x="5" y="103"/>
                    </a:moveTo>
                    <a:cubicBezTo>
                      <a:pt x="23" y="125"/>
                      <a:pt x="82" y="191"/>
                      <a:pt x="173" y="191"/>
                    </a:cubicBezTo>
                    <a:cubicBezTo>
                      <a:pt x="283" y="191"/>
                      <a:pt x="346" y="96"/>
                      <a:pt x="346" y="96"/>
                    </a:cubicBezTo>
                    <a:cubicBezTo>
                      <a:pt x="346" y="96"/>
                      <a:pt x="283" y="0"/>
                      <a:pt x="173" y="0"/>
                    </a:cubicBezTo>
                    <a:cubicBezTo>
                      <a:pt x="77" y="0"/>
                      <a:pt x="17" y="73"/>
                      <a:pt x="3" y="92"/>
                    </a:cubicBezTo>
                    <a:moveTo>
                      <a:pt x="175" y="14"/>
                    </a:moveTo>
                    <a:cubicBezTo>
                      <a:pt x="128" y="14"/>
                      <a:pt x="89" y="50"/>
                      <a:pt x="89" y="96"/>
                    </a:cubicBezTo>
                    <a:cubicBezTo>
                      <a:pt x="89" y="141"/>
                      <a:pt x="128" y="178"/>
                      <a:pt x="175" y="178"/>
                    </a:cubicBezTo>
                    <a:cubicBezTo>
                      <a:pt x="222" y="178"/>
                      <a:pt x="261" y="141"/>
                      <a:pt x="261" y="96"/>
                    </a:cubicBezTo>
                    <a:cubicBezTo>
                      <a:pt x="261" y="50"/>
                      <a:pt x="222" y="14"/>
                      <a:pt x="175" y="14"/>
                    </a:cubicBezTo>
                    <a:close/>
                    <a:moveTo>
                      <a:pt x="175" y="78"/>
                    </a:moveTo>
                    <a:cubicBezTo>
                      <a:pt x="165" y="78"/>
                      <a:pt x="156" y="86"/>
                      <a:pt x="156" y="96"/>
                    </a:cubicBezTo>
                    <a:cubicBezTo>
                      <a:pt x="156" y="106"/>
                      <a:pt x="165" y="114"/>
                      <a:pt x="175" y="114"/>
                    </a:cubicBezTo>
                    <a:cubicBezTo>
                      <a:pt x="185" y="114"/>
                      <a:pt x="194" y="106"/>
                      <a:pt x="194" y="96"/>
                    </a:cubicBezTo>
                    <a:cubicBezTo>
                      <a:pt x="194" y="86"/>
                      <a:pt x="185" y="78"/>
                      <a:pt x="175" y="78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pic>
            <p:nvPicPr>
              <p:cNvPr id="4676" name="Google Shape;4676;p17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9775424" y="1514472"/>
                <a:ext cx="317823" cy="2942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77" name="Google Shape;4677;p171"/>
              <p:cNvSpPr/>
              <p:nvPr/>
            </p:nvSpPr>
            <p:spPr>
              <a:xfrm>
                <a:off x="10985371" y="1519519"/>
                <a:ext cx="289723" cy="284187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38" extrusionOk="0">
                    <a:moveTo>
                      <a:pt x="112" y="223"/>
                    </a:moveTo>
                    <a:cubicBezTo>
                      <a:pt x="50" y="223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3" y="0"/>
                      <a:pt x="223" y="50"/>
                      <a:pt x="223" y="111"/>
                    </a:cubicBezTo>
                    <a:cubicBezTo>
                      <a:pt x="223" y="173"/>
                      <a:pt x="173" y="223"/>
                      <a:pt x="112" y="223"/>
                    </a:cubicBezTo>
                    <a:close/>
                    <a:moveTo>
                      <a:pt x="343" y="338"/>
                    </a:moveTo>
                    <a:cubicBezTo>
                      <a:pt x="191" y="189"/>
                      <a:pt x="191" y="189"/>
                      <a:pt x="191" y="189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4678" name="Google Shape;4678;p171"/>
              <p:cNvGrpSpPr/>
              <p:nvPr/>
            </p:nvGrpSpPr>
            <p:grpSpPr>
              <a:xfrm>
                <a:off x="10899883" y="4394646"/>
                <a:ext cx="460699" cy="348263"/>
                <a:chOff x="7669747" y="4810232"/>
                <a:chExt cx="520064" cy="393139"/>
              </a:xfrm>
            </p:grpSpPr>
            <p:grpSp>
              <p:nvGrpSpPr>
                <p:cNvPr id="4679" name="Google Shape;4679;p171"/>
                <p:cNvGrpSpPr/>
                <p:nvPr/>
              </p:nvGrpSpPr>
              <p:grpSpPr>
                <a:xfrm>
                  <a:off x="7669747" y="4810232"/>
                  <a:ext cx="520064" cy="393139"/>
                  <a:chOff x="3728" y="2083"/>
                  <a:chExt cx="245" cy="174"/>
                </a:xfrm>
              </p:grpSpPr>
              <p:sp>
                <p:nvSpPr>
                  <p:cNvPr id="4680" name="Google Shape;4680;p171"/>
                  <p:cNvSpPr/>
                  <p:nvPr/>
                </p:nvSpPr>
                <p:spPr>
                  <a:xfrm>
                    <a:off x="3728" y="2083"/>
                    <a:ext cx="245" cy="138"/>
                  </a:xfrm>
                  <a:prstGeom prst="rect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50505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4681" name="Google Shape;4681;p171"/>
                  <p:cNvCxnSpPr/>
                  <p:nvPr/>
                </p:nvCxnSpPr>
                <p:spPr>
                  <a:xfrm>
                    <a:off x="3850" y="2221"/>
                    <a:ext cx="0" cy="3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82" name="Google Shape;4682;p171"/>
                  <p:cNvCxnSpPr/>
                  <p:nvPr/>
                </p:nvCxnSpPr>
                <p:spPr>
                  <a:xfrm>
                    <a:off x="3808" y="2257"/>
                    <a:ext cx="86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683" name="Google Shape;4683;p171"/>
                <p:cNvGrpSpPr/>
                <p:nvPr/>
              </p:nvGrpSpPr>
              <p:grpSpPr>
                <a:xfrm>
                  <a:off x="7857378" y="4871216"/>
                  <a:ext cx="164327" cy="180784"/>
                  <a:chOff x="5834040" y="2879832"/>
                  <a:chExt cx="279258" cy="307228"/>
                </a:xfrm>
              </p:grpSpPr>
              <p:sp>
                <p:nvSpPr>
                  <p:cNvPr id="4684" name="Google Shape;4684;p171"/>
                  <p:cNvSpPr/>
                  <p:nvPr/>
                </p:nvSpPr>
                <p:spPr>
                  <a:xfrm>
                    <a:off x="5834040" y="2879832"/>
                    <a:ext cx="279258" cy="3072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256" h="307228" extrusionOk="0">
                        <a:moveTo>
                          <a:pt x="139628" y="0"/>
                        </a:moveTo>
                        <a:lnTo>
                          <a:pt x="279256" y="76617"/>
                        </a:lnTo>
                        <a:lnTo>
                          <a:pt x="279256" y="230611"/>
                        </a:lnTo>
                        <a:lnTo>
                          <a:pt x="139628" y="307228"/>
                        </a:lnTo>
                        <a:lnTo>
                          <a:pt x="0" y="230611"/>
                        </a:lnTo>
                        <a:lnTo>
                          <a:pt x="0" y="76617"/>
                        </a:lnTo>
                        <a:lnTo>
                          <a:pt x="139628" y="0"/>
                        </a:ln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82850" tIns="146275" rIns="182850" bIns="14627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4685" name="Google Shape;4685;p171"/>
                  <p:cNvCxnSpPr/>
                  <p:nvPr/>
                </p:nvCxnSpPr>
                <p:spPr>
                  <a:xfrm>
                    <a:off x="5834046" y="2956449"/>
                    <a:ext cx="139620" cy="76997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686" name="Google Shape;4686;p171"/>
                  <p:cNvCxnSpPr/>
                  <p:nvPr/>
                </p:nvCxnSpPr>
                <p:spPr>
                  <a:xfrm rot="10800000" flipH="1">
                    <a:off x="5973659" y="2956449"/>
                    <a:ext cx="139630" cy="76997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687" name="Google Shape;4687;p171"/>
                  <p:cNvCxnSpPr/>
                  <p:nvPr/>
                </p:nvCxnSpPr>
                <p:spPr>
                  <a:xfrm rot="10800000">
                    <a:off x="5973664" y="3033446"/>
                    <a:ext cx="0" cy="153614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4688" name="Google Shape;4688;p171"/>
              <p:cNvGrpSpPr/>
              <p:nvPr/>
            </p:nvGrpSpPr>
            <p:grpSpPr>
              <a:xfrm>
                <a:off x="9128180" y="4397599"/>
                <a:ext cx="320174" cy="342357"/>
                <a:chOff x="8882196" y="3721867"/>
                <a:chExt cx="285941" cy="305752"/>
              </a:xfrm>
            </p:grpSpPr>
            <p:sp>
              <p:nvSpPr>
                <p:cNvPr id="4689" name="Google Shape;4689;p171"/>
                <p:cNvSpPr/>
                <p:nvPr/>
              </p:nvSpPr>
              <p:spPr>
                <a:xfrm>
                  <a:off x="8901347" y="3950022"/>
                  <a:ext cx="247639" cy="77597"/>
                </a:xfrm>
                <a:prstGeom prst="rect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690" name="Google Shape;4690;p171"/>
                <p:cNvSpPr/>
                <p:nvPr/>
              </p:nvSpPr>
              <p:spPr>
                <a:xfrm>
                  <a:off x="8882196" y="3721867"/>
                  <a:ext cx="180942" cy="305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109" h="4810991" extrusionOk="0">
                      <a:moveTo>
                        <a:pt x="1641764" y="0"/>
                      </a:moveTo>
                      <a:lnTo>
                        <a:pt x="2847109" y="0"/>
                      </a:lnTo>
                      <a:lnTo>
                        <a:pt x="2847109" y="1797627"/>
                      </a:lnTo>
                      <a:lnTo>
                        <a:pt x="290946" y="4810991"/>
                      </a:lnTo>
                      <a:lnTo>
                        <a:pt x="0" y="3647209"/>
                      </a:lnTo>
                      <a:lnTo>
                        <a:pt x="1662546" y="1787236"/>
                      </a:lnTo>
                      <a:lnTo>
                        <a:pt x="1641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691" name="Google Shape;4691;p171"/>
                <p:cNvSpPr/>
                <p:nvPr/>
              </p:nvSpPr>
              <p:spPr>
                <a:xfrm>
                  <a:off x="9035402" y="3857904"/>
                  <a:ext cx="132735" cy="16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8573" h="2670464" extrusionOk="0">
                      <a:moveTo>
                        <a:pt x="0" y="883227"/>
                      </a:moveTo>
                      <a:lnTo>
                        <a:pt x="737755" y="0"/>
                      </a:lnTo>
                      <a:lnTo>
                        <a:pt x="2088573" y="1517073"/>
                      </a:lnTo>
                      <a:lnTo>
                        <a:pt x="1797627" y="2670464"/>
                      </a:lnTo>
                      <a:lnTo>
                        <a:pt x="0" y="88322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4692" name="Google Shape;4692;p171"/>
              <p:cNvGrpSpPr/>
              <p:nvPr/>
            </p:nvGrpSpPr>
            <p:grpSpPr>
              <a:xfrm>
                <a:off x="7416979" y="4409674"/>
                <a:ext cx="312189" cy="318206"/>
                <a:chOff x="7158422" y="1607015"/>
                <a:chExt cx="2726357" cy="2778898"/>
              </a:xfrm>
            </p:grpSpPr>
            <p:sp>
              <p:nvSpPr>
                <p:cNvPr id="4693" name="Google Shape;4693;p171"/>
                <p:cNvSpPr/>
                <p:nvPr/>
              </p:nvSpPr>
              <p:spPr>
                <a:xfrm>
                  <a:off x="7158422" y="2971802"/>
                  <a:ext cx="2726357" cy="1414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4" name="Google Shape;4694;p171"/>
                <p:cNvSpPr/>
                <p:nvPr/>
              </p:nvSpPr>
              <p:spPr>
                <a:xfrm>
                  <a:off x="7158422" y="2521415"/>
                  <a:ext cx="2726357" cy="1414112"/>
                </a:xfrm>
                <a:prstGeom prst="diamond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695" name="Google Shape;4695;p171"/>
                <p:cNvSpPr/>
                <p:nvPr/>
              </p:nvSpPr>
              <p:spPr>
                <a:xfrm>
                  <a:off x="7158422" y="2057402"/>
                  <a:ext cx="2726357" cy="1414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6" name="Google Shape;4696;p171"/>
                <p:cNvSpPr/>
                <p:nvPr/>
              </p:nvSpPr>
              <p:spPr>
                <a:xfrm>
                  <a:off x="7158422" y="1607015"/>
                  <a:ext cx="2726357" cy="1414112"/>
                </a:xfrm>
                <a:prstGeom prst="diamond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697" name="Google Shape;4697;p171"/>
              <p:cNvSpPr/>
              <p:nvPr/>
            </p:nvSpPr>
            <p:spPr>
              <a:xfrm>
                <a:off x="7427028" y="5442122"/>
                <a:ext cx="292091" cy="29812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41" extrusionOk="0">
                    <a:moveTo>
                      <a:pt x="267" y="298"/>
                    </a:moveTo>
                    <a:cubicBezTo>
                      <a:pt x="60" y="298"/>
                      <a:pt x="60" y="298"/>
                      <a:pt x="60" y="298"/>
                    </a:cubicBezTo>
                    <a:cubicBezTo>
                      <a:pt x="48" y="298"/>
                      <a:pt x="36" y="286"/>
                      <a:pt x="36" y="273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45"/>
                      <a:pt x="48" y="36"/>
                      <a:pt x="60" y="36"/>
                    </a:cubicBezTo>
                    <a:cubicBezTo>
                      <a:pt x="267" y="36"/>
                      <a:pt x="267" y="36"/>
                      <a:pt x="267" y="36"/>
                    </a:cubicBezTo>
                    <a:cubicBezTo>
                      <a:pt x="282" y="36"/>
                      <a:pt x="291" y="45"/>
                      <a:pt x="291" y="61"/>
                    </a:cubicBezTo>
                    <a:cubicBezTo>
                      <a:pt x="291" y="273"/>
                      <a:pt x="291" y="273"/>
                      <a:pt x="291" y="273"/>
                    </a:cubicBezTo>
                    <a:cubicBezTo>
                      <a:pt x="291" y="286"/>
                      <a:pt x="282" y="298"/>
                      <a:pt x="267" y="298"/>
                    </a:cubicBezTo>
                    <a:close/>
                    <a:moveTo>
                      <a:pt x="78" y="36"/>
                    </a:moveTo>
                    <a:cubicBezTo>
                      <a:pt x="78" y="0"/>
                      <a:pt x="78" y="0"/>
                      <a:pt x="78" y="0"/>
                    </a:cubicBezTo>
                    <a:moveTo>
                      <a:pt x="121" y="36"/>
                    </a:moveTo>
                    <a:cubicBezTo>
                      <a:pt x="121" y="0"/>
                      <a:pt x="121" y="0"/>
                      <a:pt x="121" y="0"/>
                    </a:cubicBezTo>
                    <a:moveTo>
                      <a:pt x="163" y="0"/>
                    </a:moveTo>
                    <a:cubicBezTo>
                      <a:pt x="163" y="36"/>
                      <a:pt x="163" y="36"/>
                      <a:pt x="163" y="36"/>
                    </a:cubicBezTo>
                    <a:moveTo>
                      <a:pt x="206" y="0"/>
                    </a:moveTo>
                    <a:cubicBezTo>
                      <a:pt x="206" y="36"/>
                      <a:pt x="206" y="36"/>
                      <a:pt x="206" y="36"/>
                    </a:cubicBezTo>
                    <a:moveTo>
                      <a:pt x="256" y="0"/>
                    </a:moveTo>
                    <a:cubicBezTo>
                      <a:pt x="256" y="36"/>
                      <a:pt x="256" y="36"/>
                      <a:pt x="256" y="36"/>
                    </a:cubicBezTo>
                    <a:moveTo>
                      <a:pt x="334" y="78"/>
                    </a:moveTo>
                    <a:cubicBezTo>
                      <a:pt x="291" y="78"/>
                      <a:pt x="291" y="78"/>
                      <a:pt x="291" y="78"/>
                    </a:cubicBezTo>
                    <a:moveTo>
                      <a:pt x="334" y="121"/>
                    </a:moveTo>
                    <a:cubicBezTo>
                      <a:pt x="291" y="121"/>
                      <a:pt x="291" y="121"/>
                      <a:pt x="291" y="121"/>
                    </a:cubicBezTo>
                    <a:moveTo>
                      <a:pt x="334" y="163"/>
                    </a:moveTo>
                    <a:cubicBezTo>
                      <a:pt x="291" y="163"/>
                      <a:pt x="291" y="163"/>
                      <a:pt x="291" y="163"/>
                    </a:cubicBezTo>
                    <a:moveTo>
                      <a:pt x="334" y="213"/>
                    </a:moveTo>
                    <a:cubicBezTo>
                      <a:pt x="291" y="213"/>
                      <a:pt x="291" y="213"/>
                      <a:pt x="291" y="213"/>
                    </a:cubicBezTo>
                    <a:moveTo>
                      <a:pt x="334" y="256"/>
                    </a:moveTo>
                    <a:cubicBezTo>
                      <a:pt x="291" y="256"/>
                      <a:pt x="291" y="256"/>
                      <a:pt x="291" y="256"/>
                    </a:cubicBezTo>
                    <a:moveTo>
                      <a:pt x="36" y="78"/>
                    </a:moveTo>
                    <a:cubicBezTo>
                      <a:pt x="0" y="78"/>
                      <a:pt x="0" y="78"/>
                      <a:pt x="0" y="78"/>
                    </a:cubicBezTo>
                    <a:moveTo>
                      <a:pt x="36" y="121"/>
                    </a:moveTo>
                    <a:cubicBezTo>
                      <a:pt x="0" y="121"/>
                      <a:pt x="0" y="121"/>
                      <a:pt x="0" y="121"/>
                    </a:cubicBezTo>
                    <a:moveTo>
                      <a:pt x="36" y="163"/>
                    </a:moveTo>
                    <a:cubicBezTo>
                      <a:pt x="0" y="163"/>
                      <a:pt x="0" y="163"/>
                      <a:pt x="0" y="163"/>
                    </a:cubicBezTo>
                    <a:moveTo>
                      <a:pt x="36" y="213"/>
                    </a:moveTo>
                    <a:cubicBezTo>
                      <a:pt x="0" y="213"/>
                      <a:pt x="0" y="213"/>
                      <a:pt x="0" y="213"/>
                    </a:cubicBezTo>
                    <a:moveTo>
                      <a:pt x="36" y="256"/>
                    </a:moveTo>
                    <a:cubicBezTo>
                      <a:pt x="0" y="256"/>
                      <a:pt x="0" y="256"/>
                      <a:pt x="0" y="256"/>
                    </a:cubicBezTo>
                    <a:moveTo>
                      <a:pt x="78" y="298"/>
                    </a:moveTo>
                    <a:cubicBezTo>
                      <a:pt x="78" y="341"/>
                      <a:pt x="78" y="341"/>
                      <a:pt x="78" y="341"/>
                    </a:cubicBezTo>
                    <a:moveTo>
                      <a:pt x="121" y="298"/>
                    </a:moveTo>
                    <a:cubicBezTo>
                      <a:pt x="121" y="341"/>
                      <a:pt x="121" y="341"/>
                      <a:pt x="121" y="341"/>
                    </a:cubicBezTo>
                    <a:moveTo>
                      <a:pt x="163" y="341"/>
                    </a:moveTo>
                    <a:cubicBezTo>
                      <a:pt x="163" y="298"/>
                      <a:pt x="163" y="298"/>
                      <a:pt x="163" y="298"/>
                    </a:cubicBezTo>
                    <a:moveTo>
                      <a:pt x="206" y="298"/>
                    </a:moveTo>
                    <a:cubicBezTo>
                      <a:pt x="206" y="341"/>
                      <a:pt x="206" y="341"/>
                      <a:pt x="206" y="341"/>
                    </a:cubicBezTo>
                    <a:moveTo>
                      <a:pt x="256" y="298"/>
                    </a:moveTo>
                    <a:cubicBezTo>
                      <a:pt x="256" y="341"/>
                      <a:pt x="256" y="341"/>
                      <a:pt x="256" y="341"/>
                    </a:cubicBezTo>
                  </a:path>
                </a:pathLst>
              </a:custGeom>
              <a:noFill/>
              <a:ln w="12700" cap="sq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29" b="0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98" name="Google Shape;4698;p171"/>
              <p:cNvSpPr txBox="1"/>
              <p:nvPr/>
            </p:nvSpPr>
            <p:spPr>
              <a:xfrm>
                <a:off x="7034085" y="5894601"/>
                <a:ext cx="1077976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18285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CPU</a:t>
                </a:r>
                <a:endParaRPr/>
              </a:p>
            </p:txBody>
          </p:sp>
          <p:grpSp>
            <p:nvGrpSpPr>
              <p:cNvPr id="4699" name="Google Shape;4699;p171"/>
              <p:cNvGrpSpPr/>
              <p:nvPr/>
            </p:nvGrpSpPr>
            <p:grpSpPr>
              <a:xfrm>
                <a:off x="9133636" y="5492532"/>
                <a:ext cx="309263" cy="197305"/>
                <a:chOff x="5842028" y="2023300"/>
                <a:chExt cx="518306" cy="330673"/>
              </a:xfrm>
            </p:grpSpPr>
            <p:sp>
              <p:nvSpPr>
                <p:cNvPr id="4700" name="Google Shape;4700;p171"/>
                <p:cNvSpPr/>
                <p:nvPr/>
              </p:nvSpPr>
              <p:spPr>
                <a:xfrm>
                  <a:off x="5842028" y="2023300"/>
                  <a:ext cx="518306" cy="284908"/>
                </a:xfrm>
                <a:prstGeom prst="round1Rect">
                  <a:avLst>
                    <a:gd name="adj" fmla="val 19322"/>
                  </a:avLst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29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4701" name="Google Shape;4701;p171"/>
                <p:cNvGrpSpPr/>
                <p:nvPr/>
              </p:nvGrpSpPr>
              <p:grpSpPr>
                <a:xfrm>
                  <a:off x="5886781" y="2308208"/>
                  <a:ext cx="423110" cy="45765"/>
                  <a:chOff x="2805041" y="5363936"/>
                  <a:chExt cx="937405" cy="125178"/>
                </a:xfrm>
              </p:grpSpPr>
              <p:grpSp>
                <p:nvGrpSpPr>
                  <p:cNvPr id="4702" name="Google Shape;4702;p171"/>
                  <p:cNvGrpSpPr/>
                  <p:nvPr/>
                </p:nvGrpSpPr>
                <p:grpSpPr>
                  <a:xfrm>
                    <a:off x="2805041" y="5363936"/>
                    <a:ext cx="304800" cy="125178"/>
                    <a:chOff x="685111" y="5810249"/>
                    <a:chExt cx="304800" cy="356348"/>
                  </a:xfrm>
                </p:grpSpPr>
                <p:cxnSp>
                  <p:nvCxnSpPr>
                    <p:cNvPr id="4703" name="Google Shape;4703;p171"/>
                    <p:cNvCxnSpPr/>
                    <p:nvPr/>
                  </p:nvCxnSpPr>
                  <p:spPr>
                    <a:xfrm>
                      <a:off x="6851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04" name="Google Shape;4704;p171"/>
                    <p:cNvCxnSpPr/>
                    <p:nvPr/>
                  </p:nvCxnSpPr>
                  <p:spPr>
                    <a:xfrm>
                      <a:off x="8375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05" name="Google Shape;4705;p171"/>
                    <p:cNvCxnSpPr/>
                    <p:nvPr/>
                  </p:nvCxnSpPr>
                  <p:spPr>
                    <a:xfrm>
                      <a:off x="9899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4706" name="Google Shape;4706;p171"/>
                  <p:cNvGrpSpPr/>
                  <p:nvPr/>
                </p:nvGrpSpPr>
                <p:grpSpPr>
                  <a:xfrm>
                    <a:off x="3437646" y="5363936"/>
                    <a:ext cx="304800" cy="125178"/>
                    <a:chOff x="685111" y="5810249"/>
                    <a:chExt cx="304800" cy="356348"/>
                  </a:xfrm>
                </p:grpSpPr>
                <p:cxnSp>
                  <p:nvCxnSpPr>
                    <p:cNvPr id="4707" name="Google Shape;4707;p171"/>
                    <p:cNvCxnSpPr/>
                    <p:nvPr/>
                  </p:nvCxnSpPr>
                  <p:spPr>
                    <a:xfrm>
                      <a:off x="6851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08" name="Google Shape;4708;p171"/>
                    <p:cNvCxnSpPr/>
                    <p:nvPr/>
                  </p:nvCxnSpPr>
                  <p:spPr>
                    <a:xfrm>
                      <a:off x="8375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09" name="Google Shape;4709;p171"/>
                    <p:cNvCxnSpPr/>
                    <p:nvPr/>
                  </p:nvCxnSpPr>
                  <p:spPr>
                    <a:xfrm>
                      <a:off x="9899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</p:grpSp>
            </p:grpSp>
            <p:sp>
              <p:nvSpPr>
                <p:cNvPr id="4710" name="Google Shape;4710;p171"/>
                <p:cNvSpPr/>
                <p:nvPr/>
              </p:nvSpPr>
              <p:spPr>
                <a:xfrm>
                  <a:off x="6135172" y="2083744"/>
                  <a:ext cx="158117" cy="164020"/>
                </a:xfrm>
                <a:prstGeom prst="ellipse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29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711" name="Google Shape;4711;p171"/>
                <p:cNvSpPr/>
                <p:nvPr/>
              </p:nvSpPr>
              <p:spPr>
                <a:xfrm>
                  <a:off x="5911951" y="2129519"/>
                  <a:ext cx="156176" cy="80034"/>
                </a:xfrm>
                <a:prstGeom prst="rect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29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712" name="Google Shape;4712;p171"/>
              <p:cNvSpPr txBox="1"/>
              <p:nvPr/>
            </p:nvSpPr>
            <p:spPr>
              <a:xfrm>
                <a:off x="8396822" y="5894601"/>
                <a:ext cx="1782890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18285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GPU</a:t>
                </a:r>
                <a:endParaRPr/>
              </a:p>
            </p:txBody>
          </p:sp>
          <p:grpSp>
            <p:nvGrpSpPr>
              <p:cNvPr id="4713" name="Google Shape;4713;p171"/>
              <p:cNvGrpSpPr/>
              <p:nvPr/>
            </p:nvGrpSpPr>
            <p:grpSpPr>
              <a:xfrm>
                <a:off x="10981129" y="5442109"/>
                <a:ext cx="298124" cy="298124"/>
                <a:chOff x="10035278" y="3218678"/>
                <a:chExt cx="247374" cy="247374"/>
              </a:xfrm>
            </p:grpSpPr>
            <p:grpSp>
              <p:nvGrpSpPr>
                <p:cNvPr id="4714" name="Google Shape;4714;p171"/>
                <p:cNvGrpSpPr/>
                <p:nvPr/>
              </p:nvGrpSpPr>
              <p:grpSpPr>
                <a:xfrm>
                  <a:off x="10035278" y="3218678"/>
                  <a:ext cx="247374" cy="247374"/>
                  <a:chOff x="3485441" y="4505566"/>
                  <a:chExt cx="712494" cy="712494"/>
                </a:xfrm>
              </p:grpSpPr>
              <p:sp>
                <p:nvSpPr>
                  <p:cNvPr id="4715" name="Google Shape;4715;p171"/>
                  <p:cNvSpPr/>
                  <p:nvPr/>
                </p:nvSpPr>
                <p:spPr>
                  <a:xfrm>
                    <a:off x="3565593" y="4585718"/>
                    <a:ext cx="552190" cy="55219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82850" tIns="146275" rIns="182850" bIns="146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 b="0" i="0" u="none" strike="noStrike" cap="none">
                      <a:solidFill>
                        <a:srgbClr val="0078D4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grpSp>
                <p:nvGrpSpPr>
                  <p:cNvPr id="4716" name="Google Shape;4716;p171"/>
                  <p:cNvGrpSpPr/>
                  <p:nvPr/>
                </p:nvGrpSpPr>
                <p:grpSpPr>
                  <a:xfrm>
                    <a:off x="3485441" y="4677750"/>
                    <a:ext cx="712494" cy="368126"/>
                    <a:chOff x="3485441" y="4677750"/>
                    <a:chExt cx="712494" cy="368126"/>
                  </a:xfrm>
                </p:grpSpPr>
                <p:grpSp>
                  <p:nvGrpSpPr>
                    <p:cNvPr id="4717" name="Google Shape;4717;p171"/>
                    <p:cNvGrpSpPr/>
                    <p:nvPr/>
                  </p:nvGrpSpPr>
                  <p:grpSpPr>
                    <a:xfrm>
                      <a:off x="4117783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4718" name="Google Shape;4718;p171"/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19" name="Google Shape;4719;p171"/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0" name="Google Shape;4720;p171"/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1" name="Google Shape;4721;p171"/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  <p:grpSp>
                  <p:nvGrpSpPr>
                    <p:cNvPr id="4722" name="Google Shape;4722;p171"/>
                    <p:cNvGrpSpPr/>
                    <p:nvPr/>
                  </p:nvGrpSpPr>
                  <p:grpSpPr>
                    <a:xfrm>
                      <a:off x="3485441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4723" name="Google Shape;4723;p171"/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4" name="Google Shape;4724;p171"/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5" name="Google Shape;4725;p171"/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6" name="Google Shape;4726;p171"/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</p:grpSp>
              <p:grpSp>
                <p:nvGrpSpPr>
                  <p:cNvPr id="4727" name="Google Shape;4727;p171"/>
                  <p:cNvGrpSpPr/>
                  <p:nvPr/>
                </p:nvGrpSpPr>
                <p:grpSpPr>
                  <a:xfrm rot="5400000">
                    <a:off x="3480396" y="4677750"/>
                    <a:ext cx="712494" cy="368126"/>
                    <a:chOff x="3485441" y="4677750"/>
                    <a:chExt cx="712494" cy="368126"/>
                  </a:xfrm>
                </p:grpSpPr>
                <p:grpSp>
                  <p:nvGrpSpPr>
                    <p:cNvPr id="4728" name="Google Shape;4728;p171"/>
                    <p:cNvGrpSpPr/>
                    <p:nvPr/>
                  </p:nvGrpSpPr>
                  <p:grpSpPr>
                    <a:xfrm>
                      <a:off x="4117783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4729" name="Google Shape;4729;p171"/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0" name="Google Shape;4730;p171"/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1" name="Google Shape;4731;p171"/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2" name="Google Shape;4732;p171"/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  <p:grpSp>
                  <p:nvGrpSpPr>
                    <p:cNvPr id="4733" name="Google Shape;4733;p171"/>
                    <p:cNvGrpSpPr/>
                    <p:nvPr/>
                  </p:nvGrpSpPr>
                  <p:grpSpPr>
                    <a:xfrm>
                      <a:off x="3485441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4734" name="Google Shape;4734;p171"/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5" name="Google Shape;4735;p171"/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6" name="Google Shape;4736;p171"/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7" name="Google Shape;4737;p171"/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</p:grpSp>
            </p:grpSp>
            <p:sp>
              <p:nvSpPr>
                <p:cNvPr id="4738" name="Google Shape;4738;p171"/>
                <p:cNvSpPr/>
                <p:nvPr/>
              </p:nvSpPr>
              <p:spPr>
                <a:xfrm>
                  <a:off x="10124345" y="3293573"/>
                  <a:ext cx="71612" cy="91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972" h="1504393" extrusionOk="0">
                      <a:moveTo>
                        <a:pt x="699778" y="0"/>
                      </a:moveTo>
                      <a:lnTo>
                        <a:pt x="502371" y="571355"/>
                      </a:lnTo>
                      <a:lnTo>
                        <a:pt x="597565" y="571355"/>
                      </a:lnTo>
                      <a:lnTo>
                        <a:pt x="629015" y="571355"/>
                      </a:lnTo>
                      <a:lnTo>
                        <a:pt x="974972" y="571355"/>
                      </a:lnTo>
                      <a:lnTo>
                        <a:pt x="275193" y="1504393"/>
                      </a:lnTo>
                      <a:lnTo>
                        <a:pt x="472601" y="933038"/>
                      </a:lnTo>
                      <a:lnTo>
                        <a:pt x="377407" y="933038"/>
                      </a:lnTo>
                      <a:lnTo>
                        <a:pt x="349889" y="933038"/>
                      </a:lnTo>
                      <a:lnTo>
                        <a:pt x="0" y="933038"/>
                      </a:lnTo>
                      <a:lnTo>
                        <a:pt x="699778" y="0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739" name="Google Shape;4739;p171"/>
              <p:cNvSpPr txBox="1"/>
              <p:nvPr/>
            </p:nvSpPr>
            <p:spPr>
              <a:xfrm>
                <a:off x="10938515" y="5894601"/>
                <a:ext cx="383435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18285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FPGA</a:t>
                </a:r>
                <a:endParaRPr/>
              </a:p>
            </p:txBody>
          </p:sp>
          <p:grpSp>
            <p:nvGrpSpPr>
              <p:cNvPr id="4740" name="Google Shape;4740;p171"/>
              <p:cNvGrpSpPr/>
              <p:nvPr/>
            </p:nvGrpSpPr>
            <p:grpSpPr>
              <a:xfrm>
                <a:off x="10932876" y="2478114"/>
                <a:ext cx="349295" cy="297138"/>
                <a:chOff x="11238522" y="2214151"/>
                <a:chExt cx="394713" cy="335774"/>
              </a:xfrm>
            </p:grpSpPr>
            <p:grpSp>
              <p:nvGrpSpPr>
                <p:cNvPr id="4741" name="Google Shape;4741;p171"/>
                <p:cNvGrpSpPr/>
                <p:nvPr/>
              </p:nvGrpSpPr>
              <p:grpSpPr>
                <a:xfrm>
                  <a:off x="11238522" y="2214151"/>
                  <a:ext cx="394713" cy="335774"/>
                  <a:chOff x="2107244" y="1575258"/>
                  <a:chExt cx="310993" cy="264555"/>
                </a:xfrm>
              </p:grpSpPr>
              <p:grpSp>
                <p:nvGrpSpPr>
                  <p:cNvPr id="4742" name="Google Shape;4742;p171"/>
                  <p:cNvGrpSpPr/>
                  <p:nvPr/>
                </p:nvGrpSpPr>
                <p:grpSpPr>
                  <a:xfrm>
                    <a:off x="2107244" y="1575258"/>
                    <a:ext cx="310993" cy="264555"/>
                    <a:chOff x="2107244" y="1575258"/>
                    <a:chExt cx="310993" cy="264555"/>
                  </a:xfrm>
                </p:grpSpPr>
                <p:sp>
                  <p:nvSpPr>
                    <p:cNvPr id="4743" name="Google Shape;4743;p171"/>
                    <p:cNvSpPr/>
                    <p:nvPr/>
                  </p:nvSpPr>
                  <p:spPr>
                    <a:xfrm>
                      <a:off x="2107244" y="1575258"/>
                      <a:ext cx="310993" cy="264555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cxnSp>
                  <p:nvCxnSpPr>
                    <p:cNvPr id="4744" name="Google Shape;4744;p171"/>
                    <p:cNvCxnSpPr/>
                    <p:nvPr/>
                  </p:nvCxnSpPr>
                  <p:spPr>
                    <a:xfrm rot="10800000">
                      <a:off x="2107244" y="1647026"/>
                      <a:ext cx="310993" cy="0"/>
                    </a:xfrm>
                    <a:prstGeom prst="straightConnector1">
                      <a:avLst/>
                    </a:prstGeom>
                    <a:noFill/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4745" name="Google Shape;4745;p171"/>
                  <p:cNvGrpSpPr/>
                  <p:nvPr/>
                </p:nvGrpSpPr>
                <p:grpSpPr>
                  <a:xfrm>
                    <a:off x="2287367" y="1599181"/>
                    <a:ext cx="95690" cy="23923"/>
                    <a:chOff x="2287367" y="1599181"/>
                    <a:chExt cx="95690" cy="23923"/>
                  </a:xfrm>
                </p:grpSpPr>
                <p:sp>
                  <p:nvSpPr>
                    <p:cNvPr id="4746" name="Google Shape;4746;p171"/>
                    <p:cNvSpPr/>
                    <p:nvPr/>
                  </p:nvSpPr>
                  <p:spPr>
                    <a:xfrm>
                      <a:off x="2287367" y="1599181"/>
                      <a:ext cx="23923" cy="23923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4747" name="Google Shape;4747;p171"/>
                    <p:cNvSpPr/>
                    <p:nvPr/>
                  </p:nvSpPr>
                  <p:spPr>
                    <a:xfrm>
                      <a:off x="2322547" y="1599181"/>
                      <a:ext cx="23923" cy="23923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4748" name="Google Shape;4748;p171"/>
                    <p:cNvSpPr/>
                    <p:nvPr/>
                  </p:nvSpPr>
                  <p:spPr>
                    <a:xfrm>
                      <a:off x="2359134" y="1599181"/>
                      <a:ext cx="23923" cy="23923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4749" name="Google Shape;4749;p171"/>
                <p:cNvSpPr/>
                <p:nvPr/>
              </p:nvSpPr>
              <p:spPr>
                <a:xfrm flipH="1">
                  <a:off x="11292455" y="2354178"/>
                  <a:ext cx="84926" cy="139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825" h="269875" extrusionOk="0">
                      <a:moveTo>
                        <a:pt x="250825" y="0"/>
                      </a:moveTo>
                      <a:lnTo>
                        <a:pt x="0" y="142875"/>
                      </a:lnTo>
                      <a:lnTo>
                        <a:pt x="250825" y="269875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4750" name="Google Shape;4750;p171"/>
                <p:cNvCxnSpPr/>
                <p:nvPr/>
              </p:nvCxnSpPr>
              <p:spPr>
                <a:xfrm>
                  <a:off x="11392807" y="2493693"/>
                  <a:ext cx="11897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4751" name="Google Shape;4751;p171"/>
              <p:cNvCxnSpPr/>
              <p:nvPr/>
            </p:nvCxnSpPr>
            <p:spPr>
              <a:xfrm>
                <a:off x="526596" y="2244588"/>
                <a:ext cx="11176969" cy="0"/>
              </a:xfrm>
              <a:prstGeom prst="straightConnector1">
                <a:avLst/>
              </a:prstGeom>
              <a:noFill/>
              <a:ln w="15875" cap="rnd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52" name="Google Shape;4752;p171"/>
              <p:cNvCxnSpPr/>
              <p:nvPr/>
            </p:nvCxnSpPr>
            <p:spPr>
              <a:xfrm>
                <a:off x="526596" y="3233463"/>
                <a:ext cx="11176969" cy="0"/>
              </a:xfrm>
              <a:prstGeom prst="straightConnector1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53" name="Google Shape;4753;p171"/>
              <p:cNvCxnSpPr/>
              <p:nvPr/>
            </p:nvCxnSpPr>
            <p:spPr>
              <a:xfrm>
                <a:off x="526596" y="5211213"/>
                <a:ext cx="11176969" cy="0"/>
              </a:xfrm>
              <a:prstGeom prst="straightConnector1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4754" name="Google Shape;4754;p17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941642" y="3428041"/>
                <a:ext cx="380308" cy="3730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5" name="Google Shape;4755;p171" descr="A close up of a sign&#10;&#10;Description automatically generated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427019" y="2498296"/>
                <a:ext cx="287484" cy="3004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6" name="Google Shape;4756;p171" descr="A picture containing vector graphics&#10;&#10;Description automatically generated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609809" y="2432478"/>
                <a:ext cx="349296" cy="399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7" name="Google Shape;4757;p171" descr="A close up of a sign&#10;&#10;Description automatically generated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8660275" y="3436517"/>
                <a:ext cx="298830" cy="3231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8" name="Google Shape;4758;p171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7427019" y="3434373"/>
                <a:ext cx="292099" cy="3431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9" name="Google Shape;4759;p171" descr="A close up of a sign&#10;&#10;Description automatically generated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9798344" y="2481522"/>
                <a:ext cx="328027" cy="3275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60" name="Google Shape;4760;p171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9775424" y="3483341"/>
                <a:ext cx="553473" cy="294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4761" name="Google Shape;4761;p171"/>
            <p:cNvCxnSpPr/>
            <p:nvPr/>
          </p:nvCxnSpPr>
          <p:spPr>
            <a:xfrm>
              <a:off x="526596" y="4222338"/>
              <a:ext cx="11176969" cy="0"/>
            </a:xfrm>
            <a:prstGeom prst="straightConnector1">
              <a:avLst/>
            </a:prstGeom>
            <a:noFill/>
            <a:ln w="15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762" name="Google Shape;4762;p171"/>
          <p:cNvSpPr/>
          <p:nvPr/>
        </p:nvSpPr>
        <p:spPr>
          <a:xfrm>
            <a:off x="5664570" y="5580719"/>
            <a:ext cx="894396" cy="119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63" name="Google Shape;4763;p171"/>
          <p:cNvSpPr/>
          <p:nvPr/>
        </p:nvSpPr>
        <p:spPr>
          <a:xfrm>
            <a:off x="3412220" y="6328873"/>
            <a:ext cx="453745" cy="254028"/>
          </a:xfrm>
          <a:custGeom>
            <a:avLst/>
            <a:gdLst/>
            <a:ahLst/>
            <a:cxnLst/>
            <a:rect l="l" t="t" r="r" b="b"/>
            <a:pathLst>
              <a:path w="509" h="281" extrusionOk="0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764" name="Google Shape;4764;p171"/>
          <p:cNvGrpSpPr/>
          <p:nvPr/>
        </p:nvGrpSpPr>
        <p:grpSpPr>
          <a:xfrm>
            <a:off x="9301312" y="6304884"/>
            <a:ext cx="289992" cy="288751"/>
            <a:chOff x="5775130" y="5528944"/>
            <a:chExt cx="187018" cy="188120"/>
          </a:xfrm>
        </p:grpSpPr>
        <p:grpSp>
          <p:nvGrpSpPr>
            <p:cNvPr id="4765" name="Google Shape;4765;p171"/>
            <p:cNvGrpSpPr/>
            <p:nvPr/>
          </p:nvGrpSpPr>
          <p:grpSpPr>
            <a:xfrm flipH="1">
              <a:off x="5775130" y="5528944"/>
              <a:ext cx="187018" cy="188120"/>
              <a:chOff x="7749590" y="2876913"/>
              <a:chExt cx="187018" cy="188120"/>
            </a:xfrm>
          </p:grpSpPr>
          <p:sp>
            <p:nvSpPr>
              <p:cNvPr id="4766" name="Google Shape;4766;p171"/>
              <p:cNvSpPr/>
              <p:nvPr/>
            </p:nvSpPr>
            <p:spPr>
              <a:xfrm>
                <a:off x="7749616" y="2951946"/>
                <a:ext cx="111966" cy="113087"/>
              </a:xfrm>
              <a:custGeom>
                <a:avLst/>
                <a:gdLst/>
                <a:ahLst/>
                <a:cxnLst/>
                <a:rect l="l" t="t" r="r" b="b"/>
                <a:pathLst>
                  <a:path w="46" h="47" extrusionOk="0">
                    <a:moveTo>
                      <a:pt x="0" y="0"/>
                    </a:moveTo>
                    <a:cubicBezTo>
                      <a:pt x="25" y="0"/>
                      <a:pt x="46" y="21"/>
                      <a:pt x="46" y="47"/>
                    </a:cubicBez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2400" tIns="36200" rIns="72400" bIns="362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767" name="Google Shape;4767;p171"/>
              <p:cNvSpPr/>
              <p:nvPr/>
            </p:nvSpPr>
            <p:spPr>
              <a:xfrm>
                <a:off x="7749590" y="2916113"/>
                <a:ext cx="150035" cy="148916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0" y="0"/>
                    </a:moveTo>
                    <a:cubicBezTo>
                      <a:pt x="34" y="0"/>
                      <a:pt x="62" y="27"/>
                      <a:pt x="62" y="62"/>
                    </a:cubicBez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2400" tIns="36200" rIns="72400" bIns="362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768" name="Google Shape;4768;p171"/>
              <p:cNvSpPr/>
              <p:nvPr/>
            </p:nvSpPr>
            <p:spPr>
              <a:xfrm>
                <a:off x="7749625" y="2876913"/>
                <a:ext cx="186983" cy="188103"/>
              </a:xfrm>
              <a:custGeom>
                <a:avLst/>
                <a:gdLst/>
                <a:ahLst/>
                <a:cxnLst/>
                <a:rect l="l" t="t" r="r" b="b"/>
                <a:pathLst>
                  <a:path w="77" h="78" extrusionOk="0">
                    <a:moveTo>
                      <a:pt x="0" y="0"/>
                    </a:moveTo>
                    <a:cubicBezTo>
                      <a:pt x="42" y="0"/>
                      <a:pt x="77" y="35"/>
                      <a:pt x="77" y="78"/>
                    </a:cubicBez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2400" tIns="36200" rIns="72400" bIns="362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4769" name="Google Shape;4769;p171"/>
            <p:cNvSpPr/>
            <p:nvPr/>
          </p:nvSpPr>
          <p:spPr>
            <a:xfrm>
              <a:off x="5900501" y="5653212"/>
              <a:ext cx="56859" cy="56859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770" name="Google Shape;4770;p171"/>
          <p:cNvSpPr txBox="1"/>
          <p:nvPr/>
        </p:nvSpPr>
        <p:spPr>
          <a:xfrm>
            <a:off x="3763757" y="6044673"/>
            <a:ext cx="55494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the Intelligent Cloud to the Intelligent Edge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41A4A2-B985-4084-A859-CEFC115A229B}"/>
              </a:ext>
            </a:extLst>
          </p:cNvPr>
          <p:cNvSpPr/>
          <p:nvPr/>
        </p:nvSpPr>
        <p:spPr>
          <a:xfrm>
            <a:off x="8836572" y="4099425"/>
            <a:ext cx="902724" cy="792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p172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Azure Machine Learning Service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6" name="Google Shape;4776;p172"/>
          <p:cNvSpPr txBox="1"/>
          <p:nvPr/>
        </p:nvSpPr>
        <p:spPr>
          <a:xfrm>
            <a:off x="2595909" y="2249027"/>
            <a:ext cx="24606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Set of Azure Cloud Services</a:t>
            </a:r>
            <a:endParaRPr sz="1400" dirty="0"/>
          </a:p>
        </p:txBody>
      </p:sp>
      <p:sp>
        <p:nvSpPr>
          <p:cNvPr id="4777" name="Google Shape;4777;p172"/>
          <p:cNvSpPr txBox="1"/>
          <p:nvPr/>
        </p:nvSpPr>
        <p:spPr>
          <a:xfrm>
            <a:off x="7106112" y="2273237"/>
            <a:ext cx="21054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 </a:t>
            </a:r>
            <a:br>
              <a:rPr lang="en-US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SDK</a:t>
            </a:r>
            <a:endParaRPr sz="1400"/>
          </a:p>
        </p:txBody>
      </p:sp>
      <p:sp>
        <p:nvSpPr>
          <p:cNvPr id="4778" name="Google Shape;4778;p172"/>
          <p:cNvSpPr/>
          <p:nvPr/>
        </p:nvSpPr>
        <p:spPr>
          <a:xfrm>
            <a:off x="5536374" y="2043061"/>
            <a:ext cx="1116000" cy="1150800"/>
          </a:xfrm>
          <a:prstGeom prst="mathPlus">
            <a:avLst>
              <a:gd name="adj1" fmla="val 614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46625" rIns="0" bIns="46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779" name="Google Shape;4779;p172"/>
          <p:cNvGrpSpPr/>
          <p:nvPr/>
        </p:nvGrpSpPr>
        <p:grpSpPr>
          <a:xfrm>
            <a:off x="3044338" y="4867879"/>
            <a:ext cx="6531867" cy="1033800"/>
            <a:chOff x="4152559" y="4043525"/>
            <a:chExt cx="6532520" cy="1033800"/>
          </a:xfrm>
        </p:grpSpPr>
        <p:sp>
          <p:nvSpPr>
            <p:cNvPr id="4780" name="Google Shape;4780;p172"/>
            <p:cNvSpPr txBox="1"/>
            <p:nvPr/>
          </p:nvSpPr>
          <p:spPr>
            <a:xfrm>
              <a:off x="4152559" y="4043525"/>
              <a:ext cx="2441700" cy="94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28600" marR="0" lvl="0" indent="-2286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Prepare Data</a:t>
              </a:r>
              <a:endParaRPr sz="1400"/>
            </a:p>
            <a:p>
              <a:pPr marL="228600" marR="0" lvl="0" indent="-228600" algn="l" rtl="0">
                <a:spcBef>
                  <a:spcPts val="3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Build Models</a:t>
              </a:r>
              <a:endParaRPr sz="1400"/>
            </a:p>
            <a:p>
              <a:pPr marL="228600" marR="0" lvl="0" indent="-228600" algn="l" rtl="0">
                <a:spcBef>
                  <a:spcPts val="3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Train Models</a:t>
              </a:r>
              <a:endParaRPr sz="1400"/>
            </a:p>
          </p:txBody>
        </p:sp>
        <p:sp>
          <p:nvSpPr>
            <p:cNvPr id="4781" name="Google Shape;4781;p172"/>
            <p:cNvSpPr/>
            <p:nvPr/>
          </p:nvSpPr>
          <p:spPr>
            <a:xfrm>
              <a:off x="8108079" y="4043525"/>
              <a:ext cx="2577000" cy="103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228600" marR="0" lvl="0" indent="-2286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Manage Models</a:t>
              </a:r>
              <a:endParaRPr sz="1400"/>
            </a:p>
            <a:p>
              <a:pPr marL="228600" marR="0" lvl="0" indent="-228600" algn="l" rtl="0">
                <a:spcBef>
                  <a:spcPts val="3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Track Experiments</a:t>
              </a:r>
              <a:endParaRPr sz="1400"/>
            </a:p>
            <a:p>
              <a:pPr marL="228600" marR="0" lvl="0" indent="-228600" algn="l" rtl="0">
                <a:spcBef>
                  <a:spcPts val="3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Deploy Models</a:t>
              </a:r>
              <a:endParaRPr sz="1400"/>
            </a:p>
          </p:txBody>
        </p:sp>
      </p:grpSp>
      <p:sp>
        <p:nvSpPr>
          <p:cNvPr id="4782" name="Google Shape;4782;p172"/>
          <p:cNvSpPr txBox="1"/>
          <p:nvPr/>
        </p:nvSpPr>
        <p:spPr>
          <a:xfrm>
            <a:off x="4579408" y="4179378"/>
            <a:ext cx="303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That enables you to:</a:t>
            </a:r>
            <a:endParaRPr sz="1400"/>
          </a:p>
        </p:txBody>
      </p:sp>
      <p:cxnSp>
        <p:nvCxnSpPr>
          <p:cNvPr id="4783" name="Google Shape;4783;p172"/>
          <p:cNvCxnSpPr/>
          <p:nvPr/>
        </p:nvCxnSpPr>
        <p:spPr>
          <a:xfrm>
            <a:off x="1664059" y="3541265"/>
            <a:ext cx="8578800" cy="0"/>
          </a:xfrm>
          <a:prstGeom prst="straightConnector1">
            <a:avLst/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ive! 360 2018">
  <a:themeElements>
    <a:clrScheme name="Live! 360 2016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SFT Azure ">
  <a:themeElements>
    <a:clrScheme name="Azure">
      <a:dk1>
        <a:srgbClr val="000000"/>
      </a:dk1>
      <a:lt1>
        <a:srgbClr val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GXFY15">
  <a:themeElements>
    <a:clrScheme name="Custom 41">
      <a:dk1>
        <a:srgbClr val="000000"/>
      </a:dk1>
      <a:lt1>
        <a:srgbClr val="FFFFFF"/>
      </a:lt1>
      <a:dk2>
        <a:srgbClr val="0078D7"/>
      </a:dk2>
      <a:lt2>
        <a:srgbClr val="D2D2D2"/>
      </a:lt2>
      <a:accent1>
        <a:srgbClr val="002050"/>
      </a:accent1>
      <a:accent2>
        <a:srgbClr val="00188F"/>
      </a:accent2>
      <a:accent3>
        <a:srgbClr val="32145A"/>
      </a:accent3>
      <a:accent4>
        <a:srgbClr val="107C10"/>
      </a:accent4>
      <a:accent5>
        <a:srgbClr val="00BCF2"/>
      </a:accent5>
      <a:accent6>
        <a:srgbClr val="FFB900"/>
      </a:accent6>
      <a:hlink>
        <a:srgbClr val="00BCF2"/>
      </a:hlink>
      <a:folHlink>
        <a:srgbClr val="0020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Azure Template">
  <a:themeElements>
    <a:clrScheme name="Azure">
      <a:dk1>
        <a:srgbClr val="000000"/>
      </a:dk1>
      <a:lt1>
        <a:srgbClr val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MSFT Azure ">
  <a:themeElements>
    <a:clrScheme name="Azure">
      <a:dk1>
        <a:srgbClr val="000000"/>
      </a:dk1>
      <a:lt1>
        <a:srgbClr val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MSFT Azure ">
  <a:themeElements>
    <a:clrScheme name="Azure">
      <a:dk1>
        <a:srgbClr val="000000"/>
      </a:dk1>
      <a:lt1>
        <a:srgbClr val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1709</TotalTime>
  <Words>2693</Words>
  <Application>Microsoft Office PowerPoint</Application>
  <PresentationFormat>Widescreen</PresentationFormat>
  <Paragraphs>574</Paragraphs>
  <Slides>45</Slides>
  <Notes>42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Quattrocento Sans</vt:lpstr>
      <vt:lpstr>Gill Sans</vt:lpstr>
      <vt:lpstr>Arial</vt:lpstr>
      <vt:lpstr>Noto Sans Symbols</vt:lpstr>
      <vt:lpstr>Calibri</vt:lpstr>
      <vt:lpstr>Live! 360 2018</vt:lpstr>
      <vt:lpstr>MSFT Azure </vt:lpstr>
      <vt:lpstr>1_Office Theme</vt:lpstr>
      <vt:lpstr>MGXFY15</vt:lpstr>
      <vt:lpstr>Azure Template</vt:lpstr>
      <vt:lpstr>1_MSFT Azure </vt:lpstr>
      <vt:lpstr>Office Theme</vt:lpstr>
      <vt:lpstr>MSFT Azure </vt:lpstr>
      <vt:lpstr>Azure Machine Learning Service Accelerating machine learning workflows on the cloud</vt:lpstr>
      <vt:lpstr>Agenda</vt:lpstr>
      <vt:lpstr>Flavors of Cloud Services</vt:lpstr>
      <vt:lpstr>Flavors of Machine learning  platforms</vt:lpstr>
      <vt:lpstr>Industrial ML: Machine learning workflow</vt:lpstr>
      <vt:lpstr>Industrial ML: AIOps/DevOps science </vt:lpstr>
      <vt:lpstr>Azure AI</vt:lpstr>
      <vt:lpstr>Machine Learning on Azure</vt:lpstr>
      <vt:lpstr>Azure Machine Learning Service</vt:lpstr>
      <vt:lpstr>IaaS: Data Science Virtual Machine</vt:lpstr>
      <vt:lpstr>Data Science Virtual Machines (DSVM)</vt:lpstr>
      <vt:lpstr>Why Data Science VMs?</vt:lpstr>
      <vt:lpstr>Managed Compute</vt:lpstr>
      <vt:lpstr>Distributed training on managed compute </vt:lpstr>
      <vt:lpstr>Training Infrastructure </vt:lpstr>
      <vt:lpstr>Powerful Infrastructure</vt:lpstr>
      <vt:lpstr>DevOps for Machine Learning</vt:lpstr>
      <vt:lpstr>DevOps loop for data science </vt:lpstr>
      <vt:lpstr>Model Management in Azure Machine Learning </vt:lpstr>
      <vt:lpstr>Model Management in detail  </vt:lpstr>
      <vt:lpstr>Experimentation</vt:lpstr>
      <vt:lpstr>Azure Machine Learning Pipelines</vt:lpstr>
      <vt:lpstr>Azure Machine Learning Pipelines</vt:lpstr>
      <vt:lpstr>Azure Machine Learning Pipelines</vt:lpstr>
      <vt:lpstr>Azure Machine Learning Pipelines</vt:lpstr>
      <vt:lpstr>Azure Machine Learning Pipelines with new data</vt:lpstr>
      <vt:lpstr>Advantages of Azure ML Pipelines</vt:lpstr>
      <vt:lpstr>Support for  Open source frameworks</vt:lpstr>
      <vt:lpstr>Popular Frameworks</vt:lpstr>
      <vt:lpstr>PowerPoint Presentation</vt:lpstr>
      <vt:lpstr>Deployment</vt:lpstr>
      <vt:lpstr>Flexible Deployment </vt:lpstr>
      <vt:lpstr>Deploy Azure ML models at scale </vt:lpstr>
      <vt:lpstr>Deployments to Compute Targets</vt:lpstr>
      <vt:lpstr>Tool Agnostic Python SDK</vt:lpstr>
      <vt:lpstr>Tool Agnostic Python SDK </vt:lpstr>
      <vt:lpstr>Azure ML Service  includes DataPrep SDK</vt:lpstr>
      <vt:lpstr>Customer Challenges and Pain Points</vt:lpstr>
      <vt:lpstr>Data Lifecycle</vt:lpstr>
      <vt:lpstr>PowerPoint Presentation</vt:lpstr>
      <vt:lpstr>Summary</vt:lpstr>
      <vt:lpstr>Azure Machine Learning service</vt:lpstr>
      <vt:lpstr>Azure Machine Learning with Azure Databricks https://aka.ms/aml-notebook-databricks-e2e   Azure Notebooks https://notebooks.azure.com/azureml/projects/azureml-getting-started   Azure ML Docs   https://docs.microsoft.com/en-us/azure/machine-learning/service/  </vt:lpstr>
      <vt:lpstr>Questions</vt:lpstr>
      <vt:lpstr>Azure Subscriptions  https://aka.ms/learnAIsubscriptions   Azure Databricks Notebooks https://aka.ms/learnAInotebooks.dbc   Git Repository for LearnAI CustomAI Partner Airlift https://github.com/azure/learnai_azure_ml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on Azure</dc:title>
  <dc:creator>Sharat Chikkerur</dc:creator>
  <cp:lastModifiedBy>Sharat Chikkerur</cp:lastModifiedBy>
  <cp:revision>51</cp:revision>
  <dcterms:modified xsi:type="dcterms:W3CDTF">2021-03-28T19:50:46Z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wopauli@microsoft.com</vt:lpwstr>
  </property>
  <property fmtid="{D5CDD505-2E9C-101B-9397-08002B2CF9AE}" pid="5" name="MSIP_Label_f42aa342-8706-4288-bd11-ebb85995028c_SetDate">
    <vt:lpwstr>2019-01-29T21:14:42.0311173Z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90c553c4-c306-4eb1-afb5-f052aaa6ccbc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